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9FA25-2008-4B5C-B0AD-4886CF7F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AABDC-4C65-4DEB-8CEA-B86E8410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6E80-092F-4D2D-8837-D22834061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C1BF4-1D11-490A-BF5F-BC882CFA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E623F-CCA6-47DB-B569-DF6244F7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1D354-5CD6-4AC2-AE84-ACAE8314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64691-BE95-4FE9-A8C5-A57F33E88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E98ED-A9A6-46A9-954B-C39728AE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03C30-6C13-470F-B6ED-1FAD6A9B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CCDDC-482C-47E7-A1EC-E1316970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D7D68-AA2C-4877-A97E-5522392B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60310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急诊科护士的眼科疾病护理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急诊科护士在眼科疾病中的角色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眼科疾病护理原则及技巧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常见眼科疾病护理措施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眼压升高导致视神经损害，症状有眼痛、头痛、恶心和视力下降。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角膜感染或炎症，症状包括眼痛、畏光、流泪和视力模糊。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结膜发炎，表现为眼红、眼痛、流泪和分泌物增多。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晶状体混浊导致视力下降，常见于老年人。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393" r="103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细菌、病毒或真菌感染是结膜炎和角膜炎的常见原因。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眼部外伤可能导致角膜损伤或眼内出血。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某些眼科疾病如青光眼和白内障具有家族遗传性。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长时间使用电子产品、不良饮食习惯等可能增加眼科疾病的风险。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患者可能出现眼红、眼痛、流泪、视力下降等症状。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医生通过观察眼部充血、水肿、分泌物等体征来判断病情。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视力检查、裂隙灯检查、眼压测量等辅助检查有助于明确诊断。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急诊科护士在眼科疾病中的角色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接诊与初步评估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急诊科护士负责接待眼科疾病患者，询问病史和症状，记录相关信息。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对患者进行初步的视觉功能评估，包括视力、色觉、眼位、眼球运动等方面的检查。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根据患者的症状和初步评估结果，判断病情的紧急程度，为后续治疗提供依据。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判断病情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急性炎症处理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高眼压处理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针对急性结膜炎、角膜炎等炎症性疾病，给予抗炎、抗感染等紧急治疗。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对于青光眼等导致高眼压的疾病，采取降眼压药物治疗，保护视功能。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对于眼外伤患者，及时进行伤口清洁、止血、包扎等紧急处理措施，防止感染。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协助医生进行诊断和治疗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配合医生进行眼科检查，如裂隙灯检查、眼底检查、验光等，确保检查顺利进行。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准确执行医生的医嘱，包括药物治疗、激光治疗、手术治疗等，确保治疗效果。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密切观察患者的病情变化，及时向医生反馈，为调整治疗方案提供依据。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对患者及其家属进行眼科疾病相关知识的健康教育，提高患者对疾病的认识和自我保健能力。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眼科疾病护理原则及技巧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在接触患者眼部之前，护士应始终确保双手已经彻底清洁，并遵循正确的洗手程序。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使用无菌生理盐水或温开水清洗眼部，去除分泌物和异物，保持眼部清洁。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避免使用刺激性化学物质或护肤品，以免加重眼部症状。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在使用眼药水或药膏之前，护士应核对医嘱，确保药物种类、剂量和使用方法正确。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清洗双手，检查药物有效期和包装完整性，准备好所需的用药器具。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用药前准备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按照医嘱要求，将眼药水或药膏滴入或涂抹在患者眼部，注意避免触碰眼球。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正确用药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正确使用眼药水或药膏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密切观察患者眼部症状，如疼痛、红肿、分泌物等，及时发现并处理异常情况。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详细记录患者眼部症状的变化情况，包括症状出现的时间、持续时间、严重程度等，为医生提供准确的病情信息。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如果患者眼部症状持续加重或出现新的异常情况，护士应及时向医生报告，以便及时调整治疗方案。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观察并记录病情变化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常见眼科疾病护理措施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使用眼药水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结膜炎护理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定期清洗眼睛，去除分泌物和异物，减少感染风险。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避免揉眼、佩戴隐形眼镜等可能加重炎症的行为。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根据医嘱使用抗生素眼药水或抗病毒眼药水，控制感染。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https://d.book118.com/388116031060006031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2024-09-08T09:38:15.789</cp:lastPrinted>
  <dcterms:created xsi:type="dcterms:W3CDTF">2024-09-08T01:38:15Z</dcterms:created>
  <dcterms:modified xsi:type="dcterms:W3CDTF">2024-09-08T01:38:18Z</dcterms:modified>
</cp:coreProperties>
</file>