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28D37-06F3-4FF9-817D-040114E93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C26C1-4A05-4056-B06C-F2C86C96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5CE7F-EBBA-4131-B18E-FC7A90B7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C76C0-576F-489E-808E-019EB77A9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18DCF-BD4E-40A8-A1B0-D8822D1A7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6BA1A-7089-4A1D-B386-F5C45256A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235C7-A88F-463D-91A5-024750D4B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C6E0B-8B52-4D0E-8DAE-8BC81A457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1CD03-2476-4611-ADDB-28101285D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0A63A-4D41-4A9F-9E10-A0D5B8639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B536A-66D4-461F-81E6-8D322681D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16077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水文地质勘查之地下水资源的管理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地下水资源概述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水文地质勘查技术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地下水资源的管理与保护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地下水资源面临的问题与挑战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地下水资源概述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地下水的定义与特性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地下水是指存储在地下岩层空隙中的水，具有不可见性、流动性、可再生性和动态性等特性。地下水的水位、水质和水量受到地质、气候、水文等多种因素的影响。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06" r="27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地下水的定义与特性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892" r="268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地下水资源的分布与形成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地下水资源在全球范围内分布广泛，但地区差异较大。其形成主要受到气候、地形、地质构造和地表水文等多种因素的影响。地下水资源的形成过程漫长，且具有不可再生性。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地下水资源的分布与形成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地下水资源的价值与作用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资源具有重要的生态、经济和社会价值。它是人类生活和生产活动的重要水源，对于农业灌溉、工业用水、居民生活等方面具有不可替代的作用。同时，地下水资源还具有调节气候、维持生态平衡等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地下水资源的价值与作用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水文地质勘查技术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https://d.book118.com/388116077020006027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2024-09-04T18:34:15.285</cp:lastPrinted>
  <dcterms:created xsi:type="dcterms:W3CDTF">2024-09-04T10:34:15Z</dcterms:created>
  <dcterms:modified xsi:type="dcterms:W3CDTF">2024-09-04T10:34:17Z</dcterms:modified>
</cp:coreProperties>
</file>