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1957F-42C4-490B-A378-3957CAA5B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8C62E-EB85-4F21-B78E-5FA55D698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BF9DF-B83E-42AC-9E0A-EE04EFD18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EB812-D386-4D7E-9DB4-CFFA66D4B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5C45C0-71C1-439E-865C-3205513E4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372517-BFFC-4A20-90EF-C708C95F9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BD32BB-250B-4AB8-9BA7-D3493DB35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4F50D-2CF8-4E73-B126-9B06D2B92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D5837-CB89-448E-930A-740027DA6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67DF0-0DE9-4362-BD2C-EFFDB4489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3E7AF-166C-4C95-9D2A-41C7F6A57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17015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心理健康述职报告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17" r="317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957" r="99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评估心理健康状况，提高员工的工作效率和幸福感。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随着社会压力的增加，员工心理健康问题日益突出，需要得到关注和解决。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报告时间：XXXX年XX月XX日至XXXX年XX月XX日。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报告对象：全体员工。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报告内容：分析员工心理健康状况，提出改善措施和建议。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心理健康问题是指个体在心理、情感和行为方面出现的不正常状态，可能表现为焦虑、抑郁、强迫症、自卑、恐惧等。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心理健康问题通常与个体的生活事件、环境因素、遗传因素等有关，如长期处于压力、缺乏社交支持、不良生活习惯等。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3983" b="2398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34" b="1023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心理健康问题对个体的生活质量和身心健康产生负面影响，如影响工作、学习、人际关系等。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446" b="1044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人际关系敏感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常见心理健康问题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表现为持续的情绪低落、兴趣丧失、睡眠障碍、食欲改变等，严重时可能出现自杀念头。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表现为持续的紧张不安、恐惧和忧虑，常常伴随着躯体症状如头痛、胸闷等。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表现为反复出现强迫性思维和行为，如反复洗手、检查门窗是否关好等。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表现为在人际交往中感到不自在、自卑、易怒等。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心理健康问题可能导致个体在生活、工作和社交方面出现困难，降低生活质量。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083" r="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增加医疗负担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增加自杀风险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58" r="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心理健康问题需要专业的治疗和管理，增加了社会的医疗负担。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严重心理健康问题可能导致自杀行为，给家庭和社会带来巨大的伤害。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工作开展情况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组织开展心理健康宣传月活动，通过线上线下的方式向公众普及心理健康知识，提高公众对心理健康的关注度。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917" r="18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心理健康宣传月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定期邀请心理健康专家开展讲座，为公众提供心理健康方面的指导和建议。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心理健康讲座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458" r="19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举办心理健康主题展览，展示心理健康相关的研究成果和资料，增强公众对心理健康的认识和理解。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心理健康主题展览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心理健康宣传活动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95" b="17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心理健康培训项目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员工心理健康培训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针对企业员工开展心理健康培训，提高员工的心理素质和应对压力的能力。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家长心理健康教育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针对家长开展心理健康教育，提供儿童心理发展方面的知识和技巧，帮助家长更好地关注和促进孩子的心理健康。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学生心理健康教育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针对学生开展心理健康教育，提供学习压力管理、人际关系等方面的知识和技巧，帮助学生更好地应对学习和生活中的挑战。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https://d.book118.com/388117015042006044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2024-09-24T07:26:43.257</cp:lastPrinted>
  <dcterms:created xsi:type="dcterms:W3CDTF">2024-09-23T23:26:43Z</dcterms:created>
  <dcterms:modified xsi:type="dcterms:W3CDTF">2024-09-23T23:26:45Z</dcterms:modified>
</cp:coreProperties>
</file>