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958FF-5EEC-4639-9068-1FAB1BF47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FF856-FFAF-4419-88DB-7EB4809EB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9D671-81D1-45C2-A12C-2591C3E5E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ECF28-E76B-44D3-9638-59E3FD597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3EC61B-39AB-45C5-B295-CF3D3909F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3BC71A-91E5-43AE-B5AA-EC89079CF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7C2442-16E0-43B1-90F9-0B339ACB7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68784-F1BC-4EA9-B559-7A84AE8EB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D938D-A18E-4F20-A2A7-F1E16FF76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12484-1507-4155-8971-969E6DEA9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A5A15-CBDF-4842-A0DC-E027155F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17016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肌张力查体培训PPT\n## 1.肌张力概述及其重要性\n### 1.1肌张力的定义与分类\n### 1.2肌张力异常的原因及影响\n### 1.3肌张力检查在护理中的应用\n## 2.肌张力检查方法\n### 2.1手法检查法\n### 2.2仪器检查法\n### 2.3肌张力检查的注意事项\n## 3.肌张力异常的护理措施\n### 3.1针对肌张力过高的护理\n### 3.2针对肌张力过低的护理\n### 3.3针对肌张力不稳定的护理\n## 4.护理案例分析与讨论\n### 4.1肌张力异常护理案例\n### 4.2护理措施实施与效果评估\n### 4.3案例分析与讨论\n## 5.护理肌张力查体的实践与反馈\n### 5.1护理实践中的经验与教训\n### 5.2肌张力查体技术的改进与优化\n### 5.3护理团队建设与协作\n## 6.总结与展望\n### 6.1护理肌张力查体的重要性和作用\n### 6.2护理肌张力查体的发展趋势\n### 6.3持续学习与提升护理水平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护理肌张力查体培训PPT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肌张力概述及其重要性</a:t>
            </a:r>
            <a:endParaRPr/>
          </a:p>
        </p:txBody>
      </p:sp>
      <p:sp>
        <p:nvSpPr>
          <p:cNvPr id="9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肌张力是指肌肉在静止状态下的紧张程度</a:t>
                </a:r>
                <a:endParaRPr/>
              </a:p>
            </p:txBody>
          </p:sp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低肌张力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正常肌张力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高肌张力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低肌张力可能导致肌肉无力、萎缩等症状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高肌张力可能导致肌肉僵硬、疼痛等症状</a:t>
                </a:r>
                <a:endParaRPr/>
              </a:p>
            </p:txBody>
          </p:sp>
          <p:sp>
            <p:nvSpPr>
              <p:cNvPr id="1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肌张力的分类</a:t>
                </a:r>
                <a:endParaRPr/>
              </a:p>
            </p:txBody>
          </p:sp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静态肌张力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：肌肉在静止状态下的紧张程度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动态肌张力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：肌肉在运动过程中的紧张程度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反射性肌张力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：肌肉在受到刺激时的紧张程度</a:t>
                </a:r>
                <a:endParaRPr/>
              </a:p>
            </p:txBody>
          </p:sp>
          <p:sp>
            <p:nvSpPr>
              <p:cNvPr id="1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肌张力的定义与分类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肌张力异常的原因及影响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肌张力异常的原因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：如脑卒中、帕金森病等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：如肌营养不良、多发性肌炎等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药物影响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：如镇静剂、肌肉松弛剂等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肌张力异常的影响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：导致运动障碍、姿势异常等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日常生活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：导致自理能力下降、生活质量下降等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：导致焦虑、抑郁等心理问题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肌张力检查在护理中的应用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肌张力检查是评估患者肌肉状况的重要手段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有助于发现肌张力异常，为治疗提供依据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有助于评估患者的康复进度，指导康复训练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有助于预测患者的预后，制定个性化的护理计划</a:t>
            </a:r>
            <a:endParaRPr/>
          </a:p>
        </p:txBody>
      </p:sp>
      <p:cxnSp>
        <p:nvCxnSpPr>
          <p:cNvPr id="20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肌张力检查方法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手法检查法是通过触摸和观察肌肉的紧张程度来判断肌张力</a:t>
                </a:r>
                <a:endParaRPr/>
              </a:p>
            </p:txBody>
          </p:sp>
          <p:sp>
            <p:nvSpPr>
              <p:cNvPr id="2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检查者需具备一定的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临床经验和技巧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检查过程中要注意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配合度</a:t>
                </a:r>
                <a:endParaRPr/>
              </a:p>
            </p:txBody>
          </p:sp>
        </p:grpSp>
        <p:grpSp>
          <p:nvGrpSpPr>
            <p:cNvPr id="22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手法检查法的具体步骤</a:t>
                </a:r>
                <a:endParaRPr/>
              </a:p>
            </p:txBody>
          </p:sp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让患者处于舒适的姿势，避免肌肉紧张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检查者用手指轻轻触摸患者的肌肉，感受肌肉的紧张程度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根据肌肉的紧张程度，判断肌张力是否正常</a:t>
                </a:r>
                <a:endParaRPr/>
              </a:p>
            </p:txBody>
          </p:sp>
          <p:sp>
            <p:nvSpPr>
              <p:cNvPr id="22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手法检查法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仪器检查法是通过专门的设备来测量肌肉的紧张程度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肌张力计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表面肌电图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仪器检查法具有较高的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准确性和客观性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仪器检查法的具体步骤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让患者处于舒适的姿势，避免肌肉紧张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检查者使用仪器对患者的肌肉进行测量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根据测量结果，判断肌张力是否正常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仪器检查法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肌张力检查的注意事项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4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检查前需了解患者的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，以便做出准确的判断</a:t>
                </a:r>
                <a:endParaRPr/>
              </a:p>
            </p:txBody>
          </p:sp>
          <p:cxnSp>
            <p:nvCxnSpPr>
              <p:cNvPr id="25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检查过程中要注意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，避免引起患者的痛苦</a:t>
                </a:r>
                <a:endParaRPr/>
              </a:p>
            </p:txBody>
          </p:sp>
        </p:grpSp>
        <p:grpSp>
          <p:nvGrpSpPr>
            <p:cNvPr id="25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检查后要根据检查结果，为患者制定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个性化的护理计划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肌张力异常的护理措施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针对肌张力过高的护理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肌张力过高可能导致肌肉僵硬、疼痛等症状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护理措施包括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药物治疗：如肌肉松弛剂、抗痉挛药物等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物理治疗：如热敷、按摩、电刺激等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康复训练：如运动疗法、平衡训练、协调训练等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针对肌张力过低的护理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肌张力过低可能导致肌肉无力、萎缩等症状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护理措施包括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营养支持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康复训练：如肌力训练、平衡训练、协调训练等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营养支持：如增加蛋白质摄入、补充维生素和矿物质等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心理护理：如心理疏导、心理支持等</a:t>
            </a:r>
            <a:endParaRPr/>
          </a:p>
        </p:txBody>
      </p:sp>
      <p:cxnSp>
        <p:nvCxnSpPr>
          <p:cNvPr id="1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针对肌张力不稳定的护理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肌张力不稳定可能导致患者的运动功能受损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护理措施包括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密切观察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密切观察：如定期评估肌张力、观察患者的症状变化等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药物治疗：如使用镇静剂、抗焦虑药物等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康复训练：如平衡训练、协调训练、运动疗法等</a:t>
            </a:r>
            <a:endParaRPr/>
          </a:p>
        </p:txBody>
      </p:sp>
      <p:cxnSp>
        <p:nvCxnSpPr>
          <p:cNvPr id="2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https://d.book118.com/388117016042006037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护理肌张力查体培训PPT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2024-09-17T01:09:38.657</cp:lastPrinted>
  <dcterms:created xsi:type="dcterms:W3CDTF">2024-09-16T17:09:38Z</dcterms:created>
  <dcterms:modified xsi:type="dcterms:W3CDTF">2024-09-16T17:09:40Z</dcterms:modified>
</cp:coreProperties>
</file>