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B50257-EA8D-492B-80A8-69CEBE3ED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6460A-E958-4442-9E0D-9F57B6077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39773-569B-47A3-AF7B-B6899EF9B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3EC5F-AC89-45A0-80C5-7B915B2C1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E92D0A-50E6-4504-9783-822E2E4B7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9D51ED-081C-427C-A6E2-914DA9143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8F195F-96A7-4C7C-A424-0858D8336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C20B2-FB8C-492A-A91B-B31DD96107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A66737-F640-40C3-8BC6-1C504BD03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C8C9D7-AE74-4D3E-B484-796FAF6EC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611AB-52ED-49A8-8B34-34A6A218F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170200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学生会音乐之声广播站工作计划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广播站现状分析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工作计划时间表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资源需求与预算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工作计划的可行性分析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提供音乐交流平台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为学生们提供一个分享音乐、交流音乐见解的平台，促进音乐爱好者之间的交流与合作。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传承音乐经典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通过播放经典音乐作品，让学生们了解和传承音乐历史与文化，弘扬民族音乐。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推广音乐文化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通过广播站传播各种类型和风格的音乐，提高学生们的音乐素养和审美能力，丰富校园文化生活。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工作计划的范围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音乐节目策划与制作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包括音乐选曲、节目编排、录制和后期制作等。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广播站设备管理与维护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负责广播站播音设备、录音设备和其他相关设备的日常管理和维护工作。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音乐活动策划与执行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组织和策划各类音乐活动，如音乐会、音乐讲座、音乐比赛等，并负责活动的宣传和执行工作。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与其他学生组织和校内外机构的合作与交流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积极与其他学生组织和校内外相关机构合作，共同推广音乐文化，提高广播站的影响力和知名度。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广播站现状分析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设有专业的播音设备和隔音设施，确保高质量的音频制作和播出。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播音室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配备先进的音频控制设备和监听系统，用于节目的录制、编辑和播出控制。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拥有高性能的发射机，确保广播信号的稳定传输和覆盖范围的广泛性。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发射设备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广播站设施与设备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214" r="1621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负责广播站的全面管理和运营，制定工作计划和发展策略。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站长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负责节目的播音工作，包括新闻播报、专题访谈、音乐节目等。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播音员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负责节目的策划、编辑和制作，提供优质的节目内容。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编辑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负责广播站设备的维护和管理，确保设备的正常运行。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技术员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广播站人员构成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新闻类节目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播报国内外重要新闻、校园新闻和各类资讯，帮助学生了解时事动态。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音乐类节目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播放各种类型的音乐作品，介绍音乐知识，推广校园音乐文化。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访谈类节目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邀请校内外的嘉宾进行访谈，分享他们的经验和见解，拓宽学生的视野。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服务类节目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提供各类生活服务信息，如天气预报、校园活动通知等，方便学生的生活和学习。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广播站节目安排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工作计划目标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通过校园内外各种渠道进行广泛宣传，如海报、传单、社交媒体等，提高广播站的知名度。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扩大宣传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375" r="17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加强合作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208" r="14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策划和组织与广播站相关的活动，如音乐会、音乐讲座等，吸引更多学生关注和参与。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与其他学生组织、社团合作，共同举办活动或进行宣传推广，提高广播站的影响力。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提高广播站知名度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选择适合学生的优质音乐进行播放，营造轻松、愉悦的校园文化氛围。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播放优质音乐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介绍不同风格、流派的音乐文化，让学生了解多元音乐文化，拓宽视野。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推广音乐文化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定期举办校园音乐比赛，鼓励学生展示才艺，挖掘潜力新星，丰富校园文化生活。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举办音乐比赛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丰富校园文化生活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通过广播节目向学生传授基本音乐知识，如音乐理论、乐器演奏技巧等。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音乐知识普及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引导学生学会欣赏不同类型的音乐，提高他们的音乐鉴赏能力和审美水平。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音乐欣赏引导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组织学生参与音乐实践活动，如合唱团、乐队等，让学生在实践中提高音乐素养。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音乐实践活动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培养学生音乐素养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工作计划内容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定期更新节目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根据时令、节日、学校活动等主题，定期更新节目内容，保持节目的新鲜感和时效性。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多样化节目内容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设计涵盖不同音乐类型、文化背景的节目，包括流行音乐、古典音乐、民族音乐等，以满足广大学生的多样化需求。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创新节目形式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引入访谈、音乐故事、现场演出等新颖形式，增加节目的互动性和吸引力。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节目策划与创新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更新播音设备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购置高质量的播音设备，如专业级话筒、调音台等，提升节目的音质和播出效果。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完善录音设施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建立专业的录音室，配备先进的录音设备，为制作高质量的节目提供硬件支持。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定期维护设备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制定设备维护计划，定期检查、保养播音和录音设备，确保设备处于良好状态。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设备升级与维护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定期举办播音主持培训班，提高播音员的普通话水平、表达能力和音乐素养。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培训播音员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招募具备音乐知识和编辑技能的同学加入编辑团队，提升节目的专业性和质量。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拓展编辑团队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强化团队合作意识，促进不同岗位人员之间的协作与交流，提高工作效率。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鼓励团队合作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人员培训与拓展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与校内其他组织合作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积极与校内的文艺社团、外语协会等组织建立合作关系，共同策划和推出特色节目。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寻求校外合作机会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主动与当地的电台、音乐机构等联系，寻求合作机会，为学生提供更广阔的展示平台。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举办交流活动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定期组织与其他学校广播站的交流活动，分享经验、互相学习，共同提升广播站的影响力。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合作与交流活动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https://d.book118.com/388117020006006036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2024-09-15T03:28:04.881</cp:lastPrinted>
  <dcterms:created xsi:type="dcterms:W3CDTF">2024-09-14T19:28:04Z</dcterms:created>
  <dcterms:modified xsi:type="dcterms:W3CDTF">2024-09-14T19:28:07Z</dcterms:modified>
</cp:coreProperties>
</file>