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1" r:id="rId30"/>
    <p:sldId id="334" r:id="rId31"/>
    <p:sldId id="336"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slide" Target="slides/slide26.xml" /><Relationship Id="rId32" Type="http://schemas.openxmlformats.org/officeDocument/2006/relationships/slide" Target="slides/slide27.xml" /><Relationship Id="rId33" Type="http://schemas.openxmlformats.org/officeDocument/2006/relationships/tags" Target="tags/tag509.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C7358D-7F10-42EA-8953-471070C72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912AA-45DD-4942-A120-54D928EB28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87F09E-7E26-4095-BB48-A7509D0EE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44114F-7A33-4C2B-94BC-57FB59717D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35EF3B-860A-4D2E-B598-1B104DE506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E15C11-5E44-419B-9091-6238D2BD18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9A7109-4FDA-455B-A250-043B30643B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E1E90E-23CF-42F8-AE3C-97FB675E4A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4D7685-4A8F-41B3-B6AE-EC0B0C003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B1E5DE-B902-4275-AA64-2F0B5AECD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FC09F7-AE90-4F6B-B40A-0524F73C0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30" Type="http://schemas.openxmlformats.org/officeDocument/2006/relationships/tags" Target="../tags/tag417.xml" /><Relationship Id="rId31" Type="http://schemas.openxmlformats.org/officeDocument/2006/relationships/tags" Target="../tags/tag418.xml" /><Relationship Id="rId32" Type="http://schemas.openxmlformats.org/officeDocument/2006/relationships/tags" Target="../tags/tag419.xml" /><Relationship Id="rId33" Type="http://schemas.openxmlformats.org/officeDocument/2006/relationships/tags" Target="../tags/tag420.xml" /><Relationship Id="rId34" Type="http://schemas.openxmlformats.org/officeDocument/2006/relationships/tags" Target="../tags/tag421.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0.xml" /><Relationship Id="rId2" Type="http://schemas.openxmlformats.org/officeDocument/2006/relationships/notesSlide" Target="../notesSlides/notesSlide3.xml" /><Relationship Id="rId3" Type="http://schemas.openxmlformats.org/officeDocument/2006/relationships/tags" Target="../tags/tag425.xml" /><Relationship Id="rId4" Type="http://schemas.openxmlformats.org/officeDocument/2006/relationships/tags" Target="../tags/tag426.xml" /><Relationship Id="rId5" Type="http://schemas.openxmlformats.org/officeDocument/2006/relationships/tags" Target="../tags/tag427.xml" /><Relationship Id="rId6" Type="http://schemas.openxmlformats.org/officeDocument/2006/relationships/tags" Target="../tags/tag42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9.xml" /><Relationship Id="rId2" Type="http://schemas.openxmlformats.org/officeDocument/2006/relationships/notesSlide" Target="../notesSlides/notesSlide5.xml" /><Relationship Id="rId3" Type="http://schemas.openxmlformats.org/officeDocument/2006/relationships/tags" Target="../tags/tag434.xml" /><Relationship Id="rId4" Type="http://schemas.openxmlformats.org/officeDocument/2006/relationships/tags" Target="../tags/tag435.xml" /><Relationship Id="rId5" Type="http://schemas.openxmlformats.org/officeDocument/2006/relationships/tags" Target="../tags/tag436.xml" /><Relationship Id="rId6" Type="http://schemas.openxmlformats.org/officeDocument/2006/relationships/tags" Target="../tags/tag437.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3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6.xml" /><Relationship Id="rId3" Type="http://schemas.openxmlformats.org/officeDocument/2006/relationships/tags" Target="../tags/tag440.xml" /><Relationship Id="rId4" Type="http://schemas.openxmlformats.org/officeDocument/2006/relationships/tags" Target="../tags/tag44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49.xml" /><Relationship Id="rId4" Type="http://schemas.openxmlformats.org/officeDocument/2006/relationships/tags" Target="../tags/tag45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0.xml" /><Relationship Id="rId2" Type="http://schemas.openxmlformats.org/officeDocument/2006/relationships/notesSlide" Target="../notesSlides/notesSlide11.xml" /><Relationship Id="rId3" Type="http://schemas.openxmlformats.org/officeDocument/2006/relationships/tags" Target="../tags/tag455.xml" /><Relationship Id="rId4" Type="http://schemas.openxmlformats.org/officeDocument/2006/relationships/tags" Target="../tags/tag456.xml" /><Relationship Id="rId5" Type="http://schemas.openxmlformats.org/officeDocument/2006/relationships/tags" Target="../tags/tag457.xml" /><Relationship Id="rId6" Type="http://schemas.openxmlformats.org/officeDocument/2006/relationships/tags" Target="../tags/tag45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64.xml" /><Relationship Id="rId4" Type="http://schemas.openxmlformats.org/officeDocument/2006/relationships/tags" Target="../tags/tag46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67.xml" /><Relationship Id="rId4" Type="http://schemas.openxmlformats.org/officeDocument/2006/relationships/tags" Target="../tags/tag46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4.xml" /><Relationship Id="rId2" Type="http://schemas.openxmlformats.org/officeDocument/2006/relationships/notesSlide" Target="../notesSlides/notesSlide18.xml" /><Relationship Id="rId3" Type="http://schemas.openxmlformats.org/officeDocument/2006/relationships/tags" Target="../tags/tag479.xml" /><Relationship Id="rId4" Type="http://schemas.openxmlformats.org/officeDocument/2006/relationships/tags" Target="../tags/tag480.xml" /><Relationship Id="rId5" Type="http://schemas.openxmlformats.org/officeDocument/2006/relationships/tags" Target="../tags/tag481.xml" /><Relationship Id="rId6" Type="http://schemas.openxmlformats.org/officeDocument/2006/relationships/tags" Target="../tags/tag482.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88.xml" /><Relationship Id="rId4" Type="http://schemas.openxmlformats.org/officeDocument/2006/relationships/tags" Target="../tags/tag48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1.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2.xml" /><Relationship Id="rId3" Type="http://schemas.openxmlformats.org/officeDocument/2006/relationships/tags" Target="../tags/tag494.xml" /><Relationship Id="rId4" Type="http://schemas.openxmlformats.org/officeDocument/2006/relationships/tags" Target="../tags/tag49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3.xml" /><Relationship Id="rId3" Type="http://schemas.openxmlformats.org/officeDocument/2006/relationships/tags" Target="../tags/tag497.xml" /><Relationship Id="rId4" Type="http://schemas.openxmlformats.org/officeDocument/2006/relationships/tags" Target="../tags/tag49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9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4.xml" /><Relationship Id="rId3" Type="http://schemas.openxmlformats.org/officeDocument/2006/relationships/tags" Target="../tags/tag500.xml" /><Relationship Id="rId4" Type="http://schemas.openxmlformats.org/officeDocument/2006/relationships/tags" Target="../tags/tag50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50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508.xml" /><Relationship Id="rId2" Type="http://schemas.openxmlformats.org/officeDocument/2006/relationships/notesSlide" Target="../notesSlides/notesSlide25.xml" /><Relationship Id="rId3" Type="http://schemas.openxmlformats.org/officeDocument/2006/relationships/tags" Target="../tags/tag503.xml" /><Relationship Id="rId4" Type="http://schemas.openxmlformats.org/officeDocument/2006/relationships/tags" Target="../tags/tag504.xml" /><Relationship Id="rId5" Type="http://schemas.openxmlformats.org/officeDocument/2006/relationships/tags" Target="../tags/tag505.xml" /><Relationship Id="rId6" Type="http://schemas.openxmlformats.org/officeDocument/2006/relationships/tags" Target="../tags/tag506.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50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17057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胜任力模型在企业人力资源管理中的应用</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一、胜任力模型的定义与构成</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三、如何构建和应用胜任力模型</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五、结论</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二、胜任力模型在企业人力资源管理中的作用</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四、实践案例分析</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当今竞争激烈的市场环境中，企业对于人才的需求和要求越来越高。如何有效地选拔、培养和留住优秀人才，成为企业人力资源管理的重要课题。而胜任力模型作为一种有效的人力资源管理工具，逐渐受到企业的和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一、胜任力模型的定义与构成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一、胜任力模型的定义与构成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胜任力模型是指一组具体、可衡量、能够反映员工在工作中的优秀表现的个人特征，包括知识、技能、能力、性格、价值观等多个方面。这些特征通常被划分为不同的层级，从基础层级到高阶层级，以反映员工在不同职位和角色中的胜任力要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二、胜任力模型在企业人力资源管理中的作用</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二、胜任力模型在企业人力资源管理中的作用</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1、人才选拔与招聘：基于胜任力模型的招聘流程能够帮助企业更准确地识别和选拔具备所需胜任力的候选人，提高招聘效率和准确性。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二、胜任力模型在企业人力资源管理中的作用</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2、培训与发展：通过对照胜任力模型，企业可以评估员工的现有能力和发展需求，制定针对性的培训计划和职业发展规划，提升员工的综合素质和竞争力。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二、胜任力模型在企业人力资源管理中的作用</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3、绩效管理：胜任力模型可以为员工的绩效评估提供具体、可衡量的标准，有助于更客观地评价员工的实际表现和工作成果。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二、胜任力模型在企业人力资源管理中的作用</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4、薪酬体系：结合胜任力模型建立的薪酬体系能够更好地体现员工的能力和价值，激励员工不断提升自己的胜任力水平。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二、胜任力模型在企业人力资源管理中的作用</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5、团队建设与组织发展：通过构建和应用胜任力模型，企业可以更好地了解团队的整体优势和不足，为团队建设和组织发展提供有力支持。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三、如何构建和应用胜任力模型</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三、如何构建和应用胜任力模型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1、明确企业战略目标和业务需求：在构建胜任力模型之前，企业需要明确自身的战略目标和业务需求，以确保胜任力模型与企业的实际需求相匹配。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三、如何构建和应用胜任力模型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2、定义职位角色和职责：根据企业的业务需求和组织结构，明确定义相关职位的角色和职责，为构建胜任力模型提供基础。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三、如何构建和应用胜任力模型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3、收集并分析数据：通过问卷调查、面试、观察等多种方式收集员工在工作中表现出的胜任力数据，并进行分析和整理。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三、如何构建和应用胜任力模型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4、建立胜任力模型：根据收集的数据和企业的战略目标，建立相应的胜任力模型，明确不同层级的能力要求和具体行为指标。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三、如何构建和应用胜任力模型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5、实施培训与推广：通过培训和宣传活动，让员工了解并认同胜任力模型，将其作为个人职业发展的重要参考。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三、如何构建和应用胜任力模型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6、持续优化与更新：根据企业战略的变化和员工实际表现，对胜任力模型进行持续优化和更新，以保持其有效性。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四、实践案例分析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四、实践案例分析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以某知名互联网公司为例，该公司通过构建和应用基于岗位的胜任力模型，实现了以下成果：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四、实践案例分析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1、提高招聘效率：基于胜任力模型的招聘流程使得企业能够快速筛选出具备所需能力的候选人，缩短了招聘周期，提高了招聘质量。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四、实践案例分析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2、促进员工成长：通过对照胜任力模型进行培训和发展规划，员工能够更清晰地了解自己的职业发展方向和提升空间，进而实现个人成长。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四、实践案例分析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3、提升绩效管理水平：通过使用胜任力模型进行绩效评估，企业能够更客观地评价员工的表现，为晋升、奖励等提供了更加公正的依据。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四、实践案例分析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4、优化薪酬体系：结合胜任力模型的薪酬体系更加合理地反映了员工的能力和价值，激励员工不断提升自己的工作表现。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四、实践案例分析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5、加强团队建设：通过应用胜任力模型进行团队分析，企业能够更好地了解团队的优势和不足，为团队建设和组织发展提供了有力支持。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五、结论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https://d.book118.com/388117057001006030</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42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5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5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5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5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5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5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27</Slides>
  <Notes>25</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27</vt:i4>
      </vt:variant>
    </vt:vector>
  </HeadingPairs>
  <TitlesOfParts>
    <vt:vector baseType="lpstr" size="37">
      <vt:lpstr>Arial</vt:lpstr>
      <vt:lpstr>Calibri</vt:lpstr>
      <vt:lpstr>微软雅黑</vt:lpstr>
      <vt:lpstr>汉仪旗黑-85S</vt:lpstr>
      <vt:lpstr>思源黑体 CN Bold</vt:lpstr>
      <vt:lpstr>仿宋</vt:lpstr>
      <vt:lpstr>Calibri Light</vt:lpstr>
      <vt:lpstr>隶书</vt:lpstr>
      <vt:lpstr>汉仪尚巍手书W</vt:lpstr>
      <vt:lpstr>Office Theme</vt:lpstr>
      <vt:lpstr>胜任力模型在企业人力资源管理中的应用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2024-09-06T03:05:23.025</cp:lastPrinted>
  <dcterms:created xsi:type="dcterms:W3CDTF">2024-09-05T19:05:23Z</dcterms:created>
  <dcterms:modified xsi:type="dcterms:W3CDTF">2024-09-05T19:05:31Z</dcterms:modified>
</cp:coreProperties>
</file>