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2416B-1A8A-4FE0-A10A-77F7C9D0C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8D88A6-D84B-4080-9681-B2842EDD5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AC4076-2232-4DD5-8020-AA29F7289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4A0E1E-1C9C-4B27-83E8-B87088169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56CCFA-FCC5-4238-857A-C6023388C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E63A25-BD6A-40BB-AB04-C89FC667B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7C8163-E245-48AB-9A30-1C3D13733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B02A4E-EE32-467D-9566-5458241B6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2C184C-BDED-4861-8F78-281318FD2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DC357-9977-4C7D-82E2-C43375FC0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80FB0-515B-4505-B622-2073DD7AF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2011211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新冠病毒抗原检测应用方案解读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新冠病毒抗原检测概述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新冠病毒抗原检测试剂盒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新冠病毒抗原检测操作流程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新冠病毒抗原检测结果解读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新冠病毒抗原检测注意事项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新冠病毒抗原检测概述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5" r="133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新冠病毒抗原检测是通过采集鼻咽拭子等样本，检测样本中是否存在新冠病毒抗原，从而判断是否感染新冠病毒的检测方法。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新冠病毒抗原检测主要基于抗原-抗体反应的原理，通过特异性抗体与病毒抗原结合，产生明显的信号变化，从而判断样本中是否存在病毒抗原。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抗原检测具有操作简便、快速、无需特殊仪器等优点，适用于大规模快速筛查和高风险人群的排查。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由于抗原检测的灵敏度相对较低，可能出现假阴性结果，即感染者呈现阴性，导致漏检。此外，抗原检测无法检测病毒载量，无法评估病毒传染性。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抗原检测的优势与局限性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抗原检测的应用场景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通过大规模抗原检测快速发现潜在感染者，降低病毒传播风险。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对密切接触者、疑似病例等高风险人群进行快速排查，控制疫情扩散。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结合核酸检测结果，提高诊断准确性，减少假阴性或假阳性结果。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监测康复期患者体内病毒抗原情况，评估康复效果和防止复发。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社区筛查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高风险人群排查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辅助诊断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康复监测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新冠病毒抗原检测试剂盒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试剂盒通常包含采样拭子、提取液、检测卡和密封袋等组件。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试剂盒采用免疫层析技术，通过抗原抗体反应检测样本中是否含有新冠病毒抗原。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试剂盒的组成与原理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根据检测方法的不同，试剂盒可分为胶体金法和荧光PCR法两类。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根据检测需求和适用场景选择适合的试剂盒，如快速筛查或实验室检测。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试剂盒的分类与选择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检查试剂盒有效期、确保试剂盒未受潮、按照说明书准备采样拭子、提取液和检测卡等。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按照说明书要求进行鼻咽拭子或口咽拭子采样，注意避免触碰拭子头部。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提取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将采集的样本放入提取液中，充分搅拌后静置片刻。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加样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将提取液滴入检测卡加样孔，确保滴入适量且不溢出。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观察结果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等待规定时间后观察检测卡的结果，对照说明书判断结果。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处置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按照医疗废物处理规定处理使用过的采样拭子和检测卡等废弃物。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试剂盒的正确使用方法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新冠病毒抗原检测操作流程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https://d.book118.com/388120112117006030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2024-09-07T08:29:47.737</cp:lastPrinted>
  <dcterms:created xsi:type="dcterms:W3CDTF">2024-09-07T00:29:47Z</dcterms:created>
  <dcterms:modified xsi:type="dcterms:W3CDTF">2024-09-07T00:29:49Z</dcterms:modified>
</cp:coreProperties>
</file>