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201A8-8952-4353-8ECB-8960A09A1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9DB56-193F-46DF-8325-765215344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2D57DB-FDFB-4115-B3F2-BAD12B890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A0E1BB-65FF-4523-B545-669FCB842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EC51F4-A5A6-4797-8F71-CB23CEEFC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4C3C87-9BF7-4CD2-9840-BCC47C96B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B91CB7-DF8C-42EA-95FE-36A20718E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89CA2C-67F5-497E-ABAC-D69F9FC09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2D99C1-5B8B-4BE5-AD43-F6624F2A4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25DAE-F2DD-459E-B6EF-E76129C98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D5DF7-2E9E-4B96-8DA8-E11980FF1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2100502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预防便秘护理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便秘的基本知识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便秘的危害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预防便秘的方法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便秘的预防与控制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便秘是指排便次数减少，粪便干硬，排便困难的临床表现。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正常排便次数因人而异，但通常为每周3次至每日3次之间。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便秘可能导致腹痛、腹胀、食欲不振等症状，严重时可影响生活质量。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104" r="15104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268" b="5268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便秘的定义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584" r="2058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50" r="308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由器官病变引起的便秘，如肠道肿瘤、炎症等。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器质性便秘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无器官病变，但因生活习惯、饮食习惯、精神压力等因素引起的便秘。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功能性便秘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便秘的分类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不良的饮食习惯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缺乏运动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精神压力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年龄因素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便秘的原因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7026" r="702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490" r="949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如水分摄入不足，膳食纤维摄入不足等。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长期久坐或卧床，影响肠道蠕动。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长期处于紧张、焦虑等不良情绪状态下，影响肠道功能。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老年人肠道功能减退，容易发生便秘。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便秘的危害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痔疮等肛肠疾病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肠道毒素积累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437" b="12437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对身体的危害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长期便秘可能导致肠道功能紊乱，引发肠道炎症、肠道感染等问题。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便秘时排便用力过度，可能引发痔疮、肛裂等肛肠疾病。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便秘导致肠道内有害物质不能及时排出，长期积累可能对身体健康造成危害。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便秘可能导致患者心理压力增大，产生焦虑、抑郁等情绪问题。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焦虑、抑郁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125" r="14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自尊心受挫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583" r="11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由于便秘可能导致患者社交尴尬，影响自尊心。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便秘可能导致患者生活品质降低，影响工作和学习效率。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对心理的影响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便秘可能导致患者产生排泄问题，影响社交活动。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708" r="11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社交尴尬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便秘可能导致患者需要频繁就医，增加医疗费用支出。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增加经济负担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便秘可能影响家庭成员之间的关系，导致家庭不和谐。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影响家庭关系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对生活的影响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预防便秘的方法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https://d.book118.com/388121005022006035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2024-09-13T19:59:54.625</cp:lastPrinted>
  <dcterms:created xsi:type="dcterms:W3CDTF">2024-09-13T11:59:54Z</dcterms:created>
  <dcterms:modified xsi:type="dcterms:W3CDTF">2024-09-13T11:59:56Z</dcterms:modified>
</cp:coreProperties>
</file>