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E6949F6-DAA6-45CC-AE17-C7CF6BF599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1FD6F5-D3FE-4F81-AC80-AB51BAB79D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8696E97-5C14-4175-A66D-ED4EC826BB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640CA6-102A-4AF1-B296-4D21C95FDF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0EBBF09-A89A-412A-A6E5-061845436B7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0B740FF-F73F-4730-A577-0C91317164C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6806E0F-F732-47E7-89A6-306B78DAEE7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296ED3-7862-432E-819E-7A15728B83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B8986D-A482-4901-8970-639769C0F9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4558E1-7B74-4574-82A0-08D01A79A2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E47779-132E-4D02-864D-D22CF6C501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8121033017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solidFill>
                <a:latin typeface="Microsoft Yahei"/>
                <a:ea typeface="Microsoft Yahei"/>
                <a:cs typeface="Microsoft Yahei"/>
              </a:rPr>
              <a:t>供暖个人工作总结</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工作背景与任务</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供暖工作完成情况</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工作中的亮点与成就</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工作中存在的问题与不足</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改进措施与建议</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总结与展望</a:t>
            </a:r>
          </a:p>
        </p:txBody>
      </p:sp>
      <p:sp>
        <p:nvSpPr>
          <p:cNvPr id="5" name="AutoShape 5"/>
          <p:cNvSpPr/>
          <p:nvPr/>
        </p:nvSpPr>
        <p:spPr>
          <a:xfrm>
            <a:off x="1260848" y="1716203"/>
            <a:ext cx="4835152" cy="114584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solidFill>
                <a:latin typeface="Microsoft Yahei"/>
                <a:ea typeface="Microsoft Yahei"/>
                <a:cs typeface="Microsoft Yahei"/>
              </a:rPr>
              <a:t>工作背景与任务</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grpSp>
      <p:pic>
        <p:nvPicPr>
          <p:cNvPr id="8" name="Picture 8"/>
          <p:cNvPicPr>
            <a:picLocks noChangeAspect="1"/>
          </p:cNvPicPr>
          <p:nvPr/>
        </p:nvPicPr>
        <p:blipFill>
          <a:blip r:embed="rId2"/>
          <a:srcRect l="17735" r="1773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3049" b="304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供暖工作的重要性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保障居民生活质量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供暖是冬季居民生活的基本需求，对于保障居民生活质量具有重要意义。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维护社会稳定</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供暖工作关系到广大居民的切身利益，做好供暖工作有利于维护社会稳定。</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促进节能减排</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随着环保意识的提高，供暖行业也在逐步向绿色、低碳、环保的方向发展，做好供暖工作有利于促进节能减排。</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267" r="2726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90" r="3259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764" r="3276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本年度供暖任务为保障辖区内所有居民和企事业单位的正常供暖需求。</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供暖任务</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实现供暖覆盖率100%，确保居民室内温度达到规定标准，提高供暖服务质量，降低投诉率。</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供暖目标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本年度供暖任务与目标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职责</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负责供暖设备的日常维护和检修，确保设备正常运行；及时处理居民和企事业单位的供暖问题，提供优质的供暖服务。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定位</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作为供暖工作的一员，要时刻关注居民和企事业单位的供暖需求，积极解决问题，提供优质的供暖服务，为保障居民生活质量和社会稳定做出贡献。</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个人职责与定位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solidFill>
                <a:latin typeface="Microsoft Yahei"/>
                <a:ea typeface="Microsoft Yahei"/>
                <a:cs typeface="Microsoft Yahei"/>
              </a:rPr>
              <a:t>供暖工作完成情况</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在供暖季开始前，对锅炉、管道、散热器等供暖设备进行了全面检查，确保设备处于良好状态。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设备检查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pic>
        <p:nvPicPr>
          <p:cNvPr id="9" name="Picture 9"/>
          <p:cNvPicPr>
            <a:picLocks noChangeAspect="1"/>
          </p:cNvPicPr>
          <p:nvPr/>
        </p:nvPicPr>
        <p:blipFill>
          <a:blip r:embed="rId2"/>
          <a:srcRect l="14250" r="142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维护保养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pic>
        <p:nvPicPr>
          <p:cNvPr id="15" name="Picture 15"/>
          <p:cNvPicPr>
            <a:picLocks noChangeAspect="1"/>
          </p:cNvPicPr>
          <p:nvPr/>
        </p:nvPicPr>
        <p:blipFill>
          <a:blip r:embed="rId3"/>
          <a:srcRect l="16875" r="16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更新改造</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定期对供暖设备进行维护保养，包括清洗锅炉、更换损坏的管道和散热器等，确保设备正常运行。</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对老旧设备进行更新改造，提高供暖效率和质量。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供暖设备检查与维护</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在供暖期间，定期对室内温度进行监测，确保温度符合规定标准。</a:t>
            </a:r>
          </a:p>
        </p:txBody>
      </p:sp>
      <p:pic>
        <p:nvPicPr>
          <p:cNvPr id="5" name="Picture 5"/>
          <p:cNvPicPr>
            <a:picLocks noChangeAspect="1"/>
          </p:cNvPicPr>
          <p:nvPr/>
        </p:nvPicPr>
        <p:blipFill>
          <a:blip r:embed="rId2"/>
          <a:srcRect l="7583" r="7583"/>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pic>
        <p:nvPicPr>
          <p:cNvPr id="7" name="Picture 7"/>
          <p:cNvPicPr>
            <a:picLocks noChangeAspect="1"/>
          </p:cNvPicPr>
          <p:nvPr/>
        </p:nvPicPr>
        <p:blipFill>
          <a:blip r:embed="rId3"/>
          <a:srcRect l="12500" r="125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温度监测</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根据温度变化和用户反馈，及时调整锅炉出水温度和散热器阀门开度，保证供暖效果。</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调整措施</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详细记录温度监测和调整情况，为后续工作提供参考。</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数据记录</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供暖温度监测与调整</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及时发现供暖设备出现的故障，如锅炉熄火、管道漏水等。</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故障识别</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对故障进行排查分析，找出故障原因，制定相应的处理措施。</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排查分析</a:t>
            </a:r>
          </a:p>
        </p:txBody>
      </p:sp>
      <p:pic>
        <p:nvPicPr>
          <p:cNvPr id="10" name="Picture 10"/>
          <p:cNvPicPr>
            <a:picLocks noChangeAspect="1"/>
          </p:cNvPicPr>
          <p:nvPr/>
        </p:nvPicPr>
        <p:blipFill>
          <a:blip r:embed="rId3"/>
          <a:srcRect l="16917" r="1691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按照处理措施对故障进行及时处理，确保供暖设备尽快恢复正常运行。</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故障处理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故障排查与处理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减排措施</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减少供暖过程中的污染物排放，如降低锅炉烟气中的氮氧化物、颗粒物等排放浓度。</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节能措施</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采用高效节能的供暖设备和技术，降低能源消耗。例如使用冷凝式锅炉、热回收技术等。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宣传推广</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积极宣传节能减排的重要性和意义，提高用户的环保意识和节能意识。</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节能减排措施实施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solidFill>
                <a:latin typeface="Microsoft Yahei"/>
                <a:ea typeface="Microsoft Yahei"/>
                <a:cs typeface="Microsoft Yahei"/>
              </a:rPr>
              <a:t>工作中的亮点与成就</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积极推广并应用地源热泵、空气源热泵等新型供暖技术，提高能源利用效率。</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引入新型供暖技术</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运用物联网、大数据等技术手段，实现供暖系统的智能化管理，根据室内外温度实时调节供暖设备运行参数，降低能源浪费。</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智能化供暖管理</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在供暖系统中增设余热回收装置，将排放的余热进行回收利用，提高能源利用效率。</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能源回收利用</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创新供暖方式，提高能源利用效率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对老旧供暖系统进行升级改造，采用高效、节能的供暖设备和材料，降低系统能耗。</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系统升级改造</a:t>
            </a:r>
          </a:p>
        </p:txBody>
      </p:sp>
      <p:pic>
        <p:nvPicPr>
          <p:cNvPr id="5" name="Picture 5"/>
          <p:cNvPicPr>
            <a:picLocks noChangeAspect="1"/>
          </p:cNvPicPr>
          <p:nvPr/>
        </p:nvPicPr>
        <p:blipFill>
          <a:blip r:embed="rId2"/>
          <a:srcRect l="16625" r="1662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制定完善的供暖设备维护保养计划，确保设备处于良好运行状态，减少故障率，降低维修成本。</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定期维护保养</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加强供暖系统的精细化管理，合理调配人力资源，优化运行策略，降低人力和物力成本。</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精细化管理</a:t>
            </a:r>
          </a:p>
        </p:txBody>
      </p:sp>
      <p:sp>
        <p:nvSpPr>
          <p:cNvPr id="10" name="AutoShape 10"/>
          <p:cNvSpPr/>
          <p:nvPr/>
        </p:nvSpPr>
        <p:spPr>
          <a:xfrm>
            <a:off x="763829" y="3237602"/>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优化供暖系统，降低运行成本</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个性化服务</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根据用户需求提供个性化服务，如定制供暖方案、提供室内温度调节建议等，提升用户体验。</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定期回访与沟通</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定期对用户进行回访和沟通，了解用户对供暖服务的意见和建议，及时改进服务质量。</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快速响应机制</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建立快速响应机制，对用户提出的供暖问题及时进行处理和解决，提高用户满意度。</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提升服务质量，获得用户好评</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https://d.book118.com/388121033017006032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2024-09-09T10:07:29.049</cp:lastPrinted>
  <dcterms:created xsi:type="dcterms:W3CDTF">2024-09-09T02:07:29Z</dcterms:created>
  <dcterms:modified xsi:type="dcterms:W3CDTF">2024-09-09T02:07:31Z</dcterms:modified>
</cp:coreProperties>
</file>