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0CE72-4E3A-474C-96BB-ED897CAC7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18A26-3D38-4F87-B0CE-93CD8B79F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19B22-28FF-4F75-A418-68648CE1D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F5140-25A8-483C-A27E-3B33BD803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EC31A6-1448-4247-B9F7-292191D44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536DD6-C9BE-436B-8EB8-39771D21C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BCF1E1-A71F-421F-A143-B9AEBAD6C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EAA04-76CC-48D3-86E5-D9F0035D8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91657-FE35-4072-80BE-892914065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313EA-5557-44EA-9EAA-1FF4C0B4C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63E65-15C3-4651-9F8B-7D961B54F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21033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单招考试培训的个性化学习模式研究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个性化学习模式理论基础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单招考试培训现状及问题分析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个性化学习模式在单招考试培训中的应用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个性化学习模式对单招考试培训的影响和意义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单招考试培训市场现状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随着高等教育普及和教育水平提高，单招考试竞争日益激烈，培训市场需求旺盛。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个性化学习的重要性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不同学生具有不同的学习风格、能力和需求，个性化学习有助于提高学习效果和成绩。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探索单招考试培训中个性化学习模式的应用，为培训机构和学生提供更有效的学习方法和策略，促进教育公平和质量提升。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分析单招考试培训中个性化学习模式的应用现状，探讨其对学生学习效果的影响，提出改进和优化建议。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如何根据学生的不同特点和需求制定个性化的学习计划和教学策略？如何评估个性化学习模式的效果？如何将个性化学习模式与传统教学模式相结合，发挥各自优势？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采用文献综述、问卷调查、访谈、实验等多种研究方法，收集和分析相关数据和信息。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以某地区或某所学校的单招考试培训机构为研究对象，探讨个性化学习模式的应用及效果。同时，也可以对不同地区和不同机构的个性化学习模式进行比较研究，分析其异同和优劣。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个性化学习模式理论基础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个性化学习的定义和内涵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个性化学习是指根据学习者的个性特征、学习需求和学习风格，量身定制学习计划和资源，以实现最佳学习效果的一种学习方式。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个性化学习的内涵包括：尊重学习者的个体差异，提供多样化的学习资源和教学策略，激发学习者的学习兴趣和动力，培养学习者的自主学习能力和终身学习习惯。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建构主义理论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认为知识是学习者在与环境互动中主动构建的，个性化学习模式强调学习者在知识构建中的主体作用，提供有利于知识构建的学习环境和资源。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多元智能理论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认为人类智能是多元化的，每个人都有独特的智能组合。个性化学习模式关注学习者的智能特点，提供多元化的学习方式和评价手段。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人本主义理论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强调人的自我实现和成长，个性化学习模式关注学习者的情感、态度和价值观，提供有利于学习者自我发展和实现的学习环境。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个性化学习模式的理论基础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个性化学习模式在单招考试培训中的适用性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306100" y="3180423"/>
            <a:ext cx="3394996" cy="490334"/>
            <a:chOff x="4306100" y="3180423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4306100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提高培训效果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537930" y="3670757"/>
            <a:ext cx="2931336" cy="2374592"/>
            <a:chOff x="4537930" y="3670757"/>
            <a:chExt cx="2931336" cy="2374592"/>
          </a:xfrm>
        </p:grpSpPr>
        <p:sp>
          <p:nvSpPr>
            <p:cNvPr id="36" name="TextBox 36"/>
            <p:cNvSpPr txBox="1"/>
            <p:nvPr/>
          </p:nvSpPr>
          <p:spPr>
            <a:xfrm>
              <a:off x="4537930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个性化学习模式能够激发考生的学习兴趣和动力，提高学习效果。同时，通过定期评估和反馈，可以及时调整培训方案，确保培训效果达到预期目标。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09307" y="3180423"/>
            <a:ext cx="3394996" cy="490334"/>
            <a:chOff x="1009307" y="3180423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1009307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满足多样化需求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241137" y="3670757"/>
            <a:ext cx="2931336" cy="2374592"/>
            <a:chOff x="1241137" y="3670757"/>
            <a:chExt cx="293133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1241137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单招考试涉及不同专业和领域，考生需求多样化。个性化学习模式可以根据考生的专业背景、兴趣爱好和学习风格，提供针对性的培训方案和资源。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01096" y="3180423"/>
            <a:ext cx="3394996" cy="490334"/>
            <a:chOff x="7701096" y="3180423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01096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培养自主学习能力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932926" y="3670757"/>
            <a:ext cx="2931336" cy="2374592"/>
            <a:chOff x="7932926" y="3670757"/>
            <a:chExt cx="293133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7932926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单招考试不仅要求考生掌握专业知识，还要求考生具备自主学习能力。个性化学习模式注重培养考生的自主学习意识和能力，使其能够在未来学习和工作中持续学习和成长。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单招考试培训现状及问题分析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培训方式多样化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单招考试培训方式包括线上课程、线下面授、一对一辅导等多种形式，以满足不同学生的需求。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培训内容针对性强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培训机构针对不同专业和不同学校的招生要求，提供个性化的培训内容和辅导方案。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培训市场规模庞大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随着高等教育普及和教育水平提高，单招考试培训市场需求不断增长，培训机构数量众多。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单招考试培训现状概述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培训效果参差不齐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由于学生基础、学习习惯和培训机构教学质量等因素，单招考试培训效果存在较大的差异。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学习方式缺乏个性化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传统的单招考试培训方式往往采用统一的教学计划和课程安排，缺乏针对不同学生的个性化学习方案。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学习资源有限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部分地区的单招考试培训资源相对较少，学生难以获得优质的学习资源和辅导服务。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https://d.book118.com/388121033035006025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2024-09-01T19:43:01.090</cp:lastPrinted>
  <dcterms:created xsi:type="dcterms:W3CDTF">2024-09-01T11:43:01Z</dcterms:created>
  <dcterms:modified xsi:type="dcterms:W3CDTF">2024-09-01T11:43:03Z</dcterms:modified>
</cp:coreProperties>
</file>