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62424-C4C1-47CA-A599-29047CEBA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C284D-9A16-4844-A37C-3ABB53735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70B8B-40F8-47BB-8F0B-F2A6A576E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98526-62B1-4575-A1A0-FBE69544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2E623-1607-458B-A41B-848B63FF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84176E-ACF8-4135-89B3-0B2F4451B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BC6DD-EDE6-4122-8CE6-7CEFD4868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A2449-D1C6-44C6-B103-DF8126A7C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14291-7ECB-4145-9E08-E4877D7D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7A2FC-D2CA-46BE-B684-D8607B7B0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AEB96-9BFE-4CB9-978B-44F2D6C6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1105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《颌位关系的记录》ppt课件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颌位关系记录的基本概念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颌位关系记录的方法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颌位关系记录的应用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颌位关系记录的注意事项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颌位关系记录的发展趋势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颌位关系记录的基本概念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颌位关系的定义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颌位关系是指下颌相对于上颌的位置关系，是口腔正畸学中一个重要的概念。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颌位关系分为正常颌位和异常颌位，正常颌位是指下颌在休息状态下处于上下颌牙齿咬合时的最适位置，异常颌位则是指下颌位置偏离正常范围。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颌位关系对口腔健康和面部美观具有重要影响，正常的颌位关系有助于维持良好的咀嚼功能和面部形态，而异常的颌位关系可能导致牙齿咬合问题、颞下颌关节紊乱等问题。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正确的颌位关系是口腔正畸治疗的重要目标之一，通过调整颌位关系可以改善咀嚼功能、减轻颞下颌关节负担、改善面部美观等方面的问题。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颌位关系的重要性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疾病和创伤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颌位关系的影响因素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979" r="2297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颌位关系的遗传因素较为明显，家族史对颌位关系有一定的影响。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生长发育过程中，颌骨和牙齿的发育情况对颌位关系有重要影响。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如咀嚼习惯、口呼吸等生活习惯也可能影响颌位关系。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颞下颌关节紊乱、牙周病等疾病或创伤也可能影响颌位关系。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颌位关系记录的方法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直接观察法是一种简单直观的方法，通过观察患者的面部形态和牙齿咬合情况来评估颌位关系。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观察法主要依赖于医生的视觉观察和经验判断，适用于初步评估颌位关系。医生通过观察患者的正面和侧面轮廓，以及牙齿的暴露程度和咬合情况，可以对颌位关系做出初步判断。这种方法虽然简单，但主观性强，精度有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咬合记录法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咬合记录法是通过制作牙模或咬合记录来记录患者的颌位关系，是一种相对准确的方法。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咬合记录法需要使用硅橡胶、藻酸盐等材料制作患者的上下牙模，或者使用纸、塑料等材料制作咬合记录。通过比较患者正畸前的牙模或咬合记录与正畸后的牙模或咬合记录，医生可以更准确地评估颌位关系的改善情况。咬合记录法相对直接观察法更为准确，但操作过程较为繁琐，需要一定的技术要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X线头影测量法是一种通过X线影像测量颌位关系的准确方法，但存在一定的辐射风险。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头影测量法是通过拍摄患者的X线头影侧位片，利用专业的测量软件对头颅定位侧位片进行定点、描图和测量，以获取准确的颌位关系数据。这种方法精度高，是评估颌位关系的金标准，但存在一定的辐射风险，需要在专业医生的指导下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X线头影测量法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颌位关系记录的应用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https://d.book118.com/388121105141006023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2024-08-30T18:42:13.661</cp:lastPrinted>
  <dcterms:created xsi:type="dcterms:W3CDTF">2024-08-30T10:42:13Z</dcterms:created>
  <dcterms:modified xsi:type="dcterms:W3CDTF">2024-08-30T10:42:15Z</dcterms:modified>
</cp:coreProperties>
</file>