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4FC6BD-6889-47AF-AF1B-91345B960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C83B3-3B79-4CF6-B85A-2DD66FAD8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BEF824-D9DF-46B7-B8ED-D4791B9CE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D216C3-80EE-4533-A029-5E4D29AD3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464CF3-0BA6-4890-9EC5-6F89A19B4C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355163-05EF-4AAD-8C52-4A082F0C91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FCF366-E22A-42CD-89CE-F2DDA6C36D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44AD72-555A-4063-83BB-5999767A9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49FA3-47B2-412F-A412-1B0FAFB42F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46BF8-CD8B-41A9-BFA4-237603B1E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6C0A3C-0158-4E1C-A343-CED69D117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211311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传统文化对医学人文素质的影响和启示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传统文化与医学人文素质概述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传统文化对医学人文素质的影响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传统文化在医学人文素质教育中的应用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传统文化对医学人文素质教育的启示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传统文化是民族历史和智慧的结晶，蕴含着丰富的哲学思想、道德伦理和审美情趣。</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医学人文素质是医学教育的重要组成部分，强调医者应具备的人文精神、道德情操和审美能力。</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探究传统文化对医学人文素质的影响，有助于深化对医学人文素质内涵的理解，提升医者的人文素养。</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7438" r="27438"/>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t="13141" b="13141"/>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通过分析传统文化中的哲学思想、道德伦理和审美情趣等元素，探讨它们对医学人文素质的具体影响和启示。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传统文化中的哪些元素对医学人文素质产生了深远影响？这些影响如何体现在医者的日常工作中？如何进一步发挥传统文化在提升医学人文素质中的作用？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7111" b="7111"/>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传统文化与医学人文素质概述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传统文化是一个国家或民族在长期历史发展过程中形成并传承下来的思想观念、价值体系、道德规范、文学艺术、科学技术等方面的总和。</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民族性</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传统文化是一个民族或国家的独特标识，体现了该民族或国家的思维方式、行为方式和审美方式。</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传承性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传统文化通过教育、家庭、社会等多种途径得以传承，对后人的思想观念和行为方式产生深远影响。</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历史性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传统文化具有深厚的历史积淀，反映了一个民族或国家的历史进程和精神追求。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内涵</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医学人文素质是指医生在医疗实践中所应具备的人文精神、人文关怀和人文技能等方面的素质，包括医德医风、医学伦理、医学心理学、医学社会学等方面的内容。</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具备良好医学人文素质的医生能够更好地关注患者的心理和社会需求，提供更为人性化的医疗服务，从而提高医疗服务质量。</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医学人文素质有助于医生更好地与患者及其家属沟通，增强彼此之间的信任和理解，减少医患矛盾和纠纷。</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医学人文素质是医学教育的重要组成部分，对于培养具有高尚医德和全面素质的医学人才具有重要意义，有助于推动医学事业的健康发展。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提升医疗服务质量</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促进医患关系和谐</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推动医学事业发展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医学人文素质的内涵与重要性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传统文化对医学人文素质的影响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儒家文化强调仁爱思想，医生应具备同情心和关爱患者的品质。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仁爱之心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9125" b="19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医德为先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95" r="168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博学多才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667" r="8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儒家文化注重医德，医生应将患者的健康和福祉放在首位，遵守职业道德。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儒家文化提倡博学多才，医生应具备广泛的知识背景和专业技能，以更好地为患者服务。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儒家文化对医学人文素质的影响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道家文化强调顺应自然，医生应尊重患者的自然恢复能力，避免过度干预。</a:t>
            </a:r>
          </a:p>
        </p:txBody>
      </p:sp>
      <p:pic>
        <p:nvPicPr>
          <p:cNvPr id="4" name="Picture 4"/>
          <p:cNvPicPr>
            <a:picLocks noChangeAspect="1"/>
          </p:cNvPicPr>
          <p:nvPr/>
        </p:nvPicPr>
        <p:blipFill>
          <a:blip r:embed="rId2"/>
          <a:srcRect l="15375" r="153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375" r="153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道法自然</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道家文化提倡无为而治，医生应学会在适当时候放手，让患者自我康复。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无为而治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道家文化注重内外兼修，医生不仅关注患者的身体健康，还要关注其心理和精神状态。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内外兼修</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道家文化对医学人文素质的影响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佛教文化强调慈悲心，医生应对患者充满关爱和同情，减轻其痛苦。</a:t>
            </a:r>
          </a:p>
        </p:txBody>
      </p:sp>
      <p:pic>
        <p:nvPicPr>
          <p:cNvPr id="6" name="Picture 6"/>
          <p:cNvPicPr>
            <a:picLocks noChangeAspect="1"/>
          </p:cNvPicPr>
          <p:nvPr/>
        </p:nvPicPr>
        <p:blipFill>
          <a:blip r:embed="rId2"/>
          <a:srcRect t="16675" b="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慈悲为怀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佛教文化认为善恶有报，医生应秉持正义和良知，为患者提供公正的医疗服务。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因果报应</a:t>
            </a:r>
          </a:p>
        </p:txBody>
      </p:sp>
      <p:pic>
        <p:nvPicPr>
          <p:cNvPr id="10" name="Picture 10"/>
          <p:cNvPicPr>
            <a:picLocks noChangeAspect="1"/>
          </p:cNvPicPr>
          <p:nvPr/>
        </p:nvPicPr>
        <p:blipFill>
          <a:blip r:embed="rId3"/>
          <a:srcRect l="13625" r="13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7292" r="17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佛教文化注重心灵抚慰，医生应关注患者的心理需求，提供精神支持和安慰。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心灵抚慰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佛教文化对医学人文素质的影响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https://d.book118.com/388121131137006034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2024-09-13T13:14:42.543</cp:lastPrinted>
  <dcterms:created xsi:type="dcterms:W3CDTF">2024-09-13T05:14:42Z</dcterms:created>
  <dcterms:modified xsi:type="dcterms:W3CDTF">2024-09-13T05:14:44Z</dcterms:modified>
</cp:coreProperties>
</file>