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4474E-3591-42E7-9186-7A07954EB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E94F5-8F11-4A58-8ECA-1BEDA368B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7F54F-8B20-408F-A379-1759AFB96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03F99-4AE4-40F3-A063-42DF7FADA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9B0899-14FD-4987-8244-46345770B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178BAD-FE74-4E5F-8CA1-A35742C71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A151E5-2557-4F82-BBA1-91B60DC40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D4AD9-AF16-4799-A3CC-48005E1A4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81DBD-49F1-4D74-B56B-34CC7FF4B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7A98B-E395-489D-A4C9-9FB934DA1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9918C-2AFD-4CD6-9380-90084FAD4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2201006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学校信息化环境构建与教师专业发展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学校信息化环境构建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信息技术支持下的教师专业发展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信息技术与学科教学的有效整合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浦东新区金英小学教育特色展示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随着信息技术的迅猛发展，教育领域正经历着前所未有的变革。学校信息化环境构建作为教师专业发展的重要支撑，对于提高教育质量、促进教育公平具有重要意义。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信息化时代的教育变革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教师是教育信息化的关键力量，需要具备信息化教学能力、跨学科整合能力、创新能力和终身学习能力等。学校信息化环境构建有助于提升教师的专业素养，满足新时代教育发展的需求。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教师专业发展的需求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本报告旨在分析学校信息化环境构建的现状与问题，提出针对性的解决策略，为教师专业发展提供有力支持。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本报告将围绕学校信息化基础设施、教学资源、教学平台、教师培训和评价等方面展开讨论，涉及教育信息化政策、理论研究和实践案例等内容。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学校信息化环境构建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建立高速、稳定的校园局域网，实现教学楼、办公楼、图书馆等场所的全面覆盖。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校园网络覆盖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信息化教室建设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数据中心建设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配备多媒体计算机、投影仪、电子白板等设备，支持多种教学模式。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设立专业机房，配置高性能服务器、存储设备，确保数据安全和稳定运行。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硬件设施建设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实现教学计划、课程安排、成绩管理等教学环节的信息化管理。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教学管理系统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整合优质教学资源，提供在线课程、学习资料等，支持学生自主学习。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学习资源平台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提升学校日常办公效率，包括公文流转、会议管理、人事管理等。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办公自动化系统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软件系统及应用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建立定期数据备份机制，确保重要数据的安全性和可恢复性。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制定完善的网络安全管理制度，加强网络设备和信息系统的安全防护。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开展网络安全知识普及和培训，提高师生网络安全意识和技能。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网络环境与安全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信息技术支持下的教师专业发展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教师信息技术能力提升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熟练掌握常用教学软件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如PPT、Word、Excel等，提高制作课件、编写教案、成绩分析等教学效率。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学习网络教学平台使用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如MOOCs、网易云课堂等，掌握在线课程建设、发布、管理等相关技能。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培养信息化教学设计能力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运用信息技术手段，进行教学设计、实施与评价，提升教学效果。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92" r="15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鼓励学生利用在线资源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指导学生利用在线资源进行预习、复习和拓展学习，提高自主学习能力。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搜索优质教育资源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利用搜索引擎或专业网站，获取优质课件、教案、试题等教育资源。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整合与分享教育资源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将搜集到的教育资源进行整合与分类，通过学校网站、社交平台等途径进行分享。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在线教育资源利用与分享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构建跨学科协作团队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鼓励教师跨学科组建协作团队，共同开展课题研究、课程开发等活动。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促进教师间知识共享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通过定期举办教师研讨会、经验交流会等活动，促进教师间的教学经验和知识共享。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搭建跨学科交流平台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利用信息技术手段，搭建跨学科交流平台，方便教师进行在线交流、讨论与合作。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跨学科协作与知识共享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https://d.book118.com/388122010061006036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2024-09-15T18:22:08.262</cp:lastPrinted>
  <dcterms:created xsi:type="dcterms:W3CDTF">2024-09-15T10:22:08Z</dcterms:created>
  <dcterms:modified xsi:type="dcterms:W3CDTF">2024-09-15T10:22:10Z</dcterms:modified>
</cp:coreProperties>
</file>