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B05D5-2DEE-4855-AD16-4378D9425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505F4-D041-49E8-A69E-DA0AF751B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8CE47-4E03-4ED1-9BD0-61767DBC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814B0-3268-42BE-ADF9-C937B4BB8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4C6A81-D0C2-42C6-A42B-977995C7C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53AC50-D9CC-4535-8CF2-C33FDF04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C8CF6-CEF4-4AE0-9439-B2B3693D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47FB0-A0BF-4A6D-82AE-7FB395A9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617E7-8B1F-4B14-BEB2-A0D328C1D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970CB-7FD7-4A4A-BD6B-7B09ACAC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C687E-40FD-498E-841F-99AC0675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2034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市场调研报告案例分析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实践应用与建议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市场调研的定义与目的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市场调研是一种系统性的方法，用于收集和分析关于特定市场或行业的数据，以帮助企业做出更好的商业决策。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市场调研的主要目的是了解市场需求、消费者行为、竞争态势和产品反馈等信息，从而为企业制定营销策略、产品改进和战略规划提供依据。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市场调研的方法包括定量研究和定性研究，如问卷调查、访谈、观察、小组讨论等。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市场调研通常包括明确调研目的、制定调研计划、收集数据、分析数据、撰写报告和汇报结果等步骤。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市场调研的方法与步骤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通过市场调研，企业可以了解竞争对手的产品和营销策略，从而制定更具竞争力的策略。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通过市场调研，企业可以预测市场趋势和未来发展方向，从而提前做好准备。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制定有效营销策略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市场调研为企业提供了制定有效营销策略的依据，帮助企业更好地推广产品和服务。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通过市场调研，企业可以了解目标市场的需求和消费者偏好，从而更好地满足市场需求。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案例选择与分析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案例一：某品牌手机市场调研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了解某品牌手机在市场上的竞争地位、消费者需求和购买行为，为产品定位和营销策略提供依据。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采用问卷调查、访谈和观察法，收集目标消费者的基本信息、购买意愿、使用习惯和满意度等信息。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发现目标消费者对该品牌手机的外观设计、性能和拍照功能较为关注，同时希望手机能够提供更好的用户体验和售后服务。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该品牌手机在市场上具有一定的竞争力和品牌知名度，但需要进一步优化产品性能和用户体验，提高消费者满意度和忠诚度。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了解某餐饮连锁店在市场上的竞争状况、消费者需求和品牌形象，为门店选址、菜品设计和营销策略提供依据。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采用问卷调查、访谈和实地考察法，收集目标消费者的口味偏好、消费习惯和品牌认知等信息。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发现目标消费者对连锁店的口味、环境和服务较为关注，同时希望连锁店能够提供更多的健康选择和特色菜品。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该餐饮连锁店在市场上具有一定的知名度和美誉度，但需要进一步创新菜品和提升服务质量，提高消费者满意度和忠诚度。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案例二：某餐饮连锁店市场调研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调研结果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案例三：某电商平台用户行为调研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采用数据分析、用户行为追踪和访谈法，收集用户的浏览、搜索、购买和评价等信息。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发现平台用户对商品品质、价格和服务较为关注，同时希望平台能够提供更加便捷的购物体验和个性化推荐。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该电商平台在市场上具有一定的用户规模和活跃度，但需要进一步优化用户体验和提升商品品质，提高用户满意度和忠诚度。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了解某电商平台用户的购物习惯、需求和行为特征，为平台优化和营销策略提供依据。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https://d.book118.com/388122034023006035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2024-09-13T20:17:42.725</cp:lastPrinted>
  <dcterms:created xsi:type="dcterms:W3CDTF">2024-09-13T12:17:42Z</dcterms:created>
  <dcterms:modified xsi:type="dcterms:W3CDTF">2024-09-13T12:17:44Z</dcterms:modified>
</cp:coreProperties>
</file>