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A5085C-9CE7-4DC7-AE8B-A43E567DEE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55AC25-4969-417D-92EA-846591F1AE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DC56A3-8041-4E9A-9E2E-950CE02D1C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D831F66-911A-489A-AF0C-614AD2D5C2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E0A8C08-B104-4B0A-B434-EC25F10520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CCDDC53-C6FF-4D5B-9F04-830B37D473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ED02F90-11B9-4AB7-A994-7694870037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8BA51D3-A350-423A-A168-20A8371821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E911460-C1EC-4C75-AC51-F11DA4C98F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A6DD8B-165B-4290-B644-88A7578B0D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C952E7-2534-4BD4-A535-51E808AAE8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3.jpeg" /><Relationship Id="rId4" Type="http://schemas.openxmlformats.org/officeDocument/2006/relationships/image" Target="../media/image24.jpeg" /><Relationship Id="rId5" Type="http://schemas.openxmlformats.org/officeDocument/2006/relationships/image" Target="../media/image25.jpeg" /><Relationship Id="rId6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6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7.jpeg" /><Relationship Id="rId3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8.jpeg" /><Relationship Id="rId3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88122066020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71050" y="2172960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FFFFB3"/>
                </a:solidFill>
                <a:latin typeface="Microsoft Yahei"/>
                <a:ea typeface="Microsoft Yahei"/>
                <a:cs typeface="Microsoft Yahei"/>
              </a:rPr>
              <a:t>公交公司年度工作总结</a:t>
            </a:r>
          </a:p>
        </p:txBody>
      </p:sp>
      <p:sp>
        <p:nvSpPr>
          <p:cNvPr id="5" name="AutoShape 5"/>
          <p:cNvSpPr/>
          <p:nvPr/>
        </p:nvSpPr>
        <p:spPr>
          <a:xfrm>
            <a:off x="352425" y="345394"/>
            <a:ext cx="5497697" cy="419156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endParaRPr lang="en-US" sz="1200">
              <a:solidFill>
                <a:srgbClr val="FFFFB3"/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6" name="AutoShape 6"/>
          <p:cNvSpPr/>
          <p:nvPr/>
        </p:nvSpPr>
        <p:spPr>
          <a:xfrm>
            <a:off x="9364826" y="329260"/>
            <a:ext cx="2473866" cy="508573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B3"/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524375" y="1555068"/>
            <a:ext cx="3262273" cy="419156"/>
          </a:xfrm>
          <a:prstGeom prst="rect">
            <a:avLst/>
          </a:prstGeom>
        </p:spPr>
        <p:txBody>
          <a:bodyPr wrap="square" lIns="66008" tIns="33052" rIns="66008" bIns="33052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425">
                <a:solidFill>
                  <a:srgbClr val="FFFFB3"/>
                </a:solidFill>
                <a:latin typeface="Microsoft Yahei"/>
                <a:ea typeface="Microsoft Yahei"/>
                <a:cs typeface="Microsoft Yahei"/>
              </a:rPr>
              <a:t>2023 WORK SUMMARY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035790" y="2662128"/>
            <a:ext cx="2042564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021882" y="3839418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6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918085" y="1406395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工作成果与业绩回顾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财务管理与资金使用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车辆管理维护与更新改造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员工队伍建设与培训发展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客户服务质量提升举措汇报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市场拓展与合作交流成果展示</a:t>
            </a:r>
          </a:p>
        </p:txBody>
      </p:sp>
      <p:sp>
        <p:nvSpPr>
          <p:cNvPr id="6" name="AutoShape 6"/>
          <p:cNvSpPr/>
          <p:nvPr/>
        </p:nvSpPr>
        <p:spPr>
          <a:xfrm>
            <a:off x="6340996" y="373969"/>
            <a:ext cx="5497697" cy="419156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endParaRPr lang="en-US" sz="1200">
              <a:solidFill>
                <a:schemeClr val="accent1"/>
              </a:solidFill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工作成果与业绩回顾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本年度公交公司共完成运营里程数达到XX万公里，同比增长XX%，实现了稳步增长的运营规模。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运营里程数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班次数量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客运量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全年共开行公交班次XX万次，同比增长XX%，保障了市民出行的便捷性。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全年共完成客运量XX万人次，同比增长XX%，客流量稳定增长，市场占有率进一步提升。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全年运营数据统计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根据客流分析和市民出行需求，对XX条公交线路进行了优化调整，提高了线路运营效率和乘客满意度。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线路优化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本年度新开通公交线路XX条，填补了部分区域公交服务的空白，方便了市民出行。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新开线路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750" r="1675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4750" r="1475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推出定制公交服务，满足企业、学校等团体个性化出行需求，提升了公交服务品质。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定制公交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线路优化及新开线路情况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476" b="747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5462" r="5462"/>
          <a:stretch>
            <a:fillRect/>
          </a:stretch>
        </p:blipFill>
        <p:spPr>
          <a:xfrm>
            <a:off x="7771734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客流量增长及满意度调查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客流量增长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通过加大宣传力度、提升服务质量等措施，客流量实现了稳步增长，同比增长XX%。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乘客满意度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定期开展乘客满意度调查，结果显示乘客对公交服务的满意度达到XX%，同比提高XX个百分点。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服务质量提升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针对调查中反映的问题，及时采取措施进行整改，如加强车辆维护、提高司乘人员素质等，有效提升了服务质量。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4844" r="24844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安全生产记录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全年未发生重大及以上安全事故，安全生产形势总体稳定。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事故处理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对于发生的各类安全事故，及时启动应急预案，妥善处理事故现场，保障了乘客和员工的生命财产安全。同时，对事故进行深入分析，总结经验教训，完善安全管理制度和措施。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安全培训与教育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定期开展安全培训和教育活动，提高员工的安全意识和操作技能水平。通过案例分析、模拟演练等形式，使员工熟练掌握应对突发事件的处置方法。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安全生产记录与事故处理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财务管理与资金使用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支出结构分析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支出主要集中在车辆运营、人员薪酬、燃油消耗和维修保养等方面，其中车辆运营和人员薪酬占比最大。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总体收入情况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本年度公司总收入达到预期目标，较去年同期增长10%，主要得益于票价调整和客流量增加。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盈利能力评估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通过财务分析，发现公司盈利能力稳步提升，但仍有提升空间，需进一步优化成本结构和提高运营效率。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26708" r="26708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31667" r="31667"/>
          <a:stretch>
            <a:fillRect/>
          </a:stretch>
        </p:blipFill>
        <p:spPr>
          <a:xfrm>
            <a:off x="9121094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收入支出概况及财务分析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票务监管加强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加强对票务人员的培训和监管，规范售票行为，减少了票务纠纷和投诉。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数据分析与运用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通过对票务数据的分析，发现客流高峰时段和线路，为调整运力投放提供了依据。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电子票务系统推广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为提高票务管理效率，公司推广了电子票务系统，实现了线上线下一体化售票，方便了乘客购票和查询。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t="14990" b="14990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票务管理改进举措汇报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与供应商建立长期合作关系，降低采购成本；同时加强库存管理，减少物资积压和浪费。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34042" r="3404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36625" r="36625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采购成本控制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通过提高车辆使用效率、合理安排班次和人员调度等方式，降低了运营成本。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运营成本优化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推广新能源公交车，减少燃油消耗和尾气排放；加强驾驶员节能操作培训，降低单车能耗。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节能减排举措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成本控制策略实施效果评估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收入预期目标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支出预算安排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投资计划制定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风险管理措施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下一阶段财务预算计划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38181" r="38181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36511" r="36511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36343" r="36343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35466" r="3546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根据市场情况和客流量预测，制定切实可行的收入预期目标。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合理安排各项支出预算，确保公司正常运营和发展需要。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根据公司发展战略和市场变化，制定投资计划，积极寻求新的增长点。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加强财务风险预警和监控机制建设，及时发现并应对潜在风险。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车辆管理维护与更新改造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0000" r="10000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本年度车辆维修保养计划执行良好，各类车辆按照既定计划进行了定期维护和保养，确保了车辆的正常运行。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维修保养计划完成情况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通过加强对维修保养过程的监督和检查，提高了维修保养质量，减少了因维修不当导致的车辆故障。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维修保养质量监控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对维修保养成本进行了有效控制，通过合理采购维修配件和优化维修流程，降低了维修保养成本。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维修保养成本控制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车辆维修保养制度执行情况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新能源车辆配套设施建设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公司加大了对新能源车辆配套设施的建设力度，如充电桩、电池更换站等，为新能源车辆的顺利运营提供了有力保障。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新能源车辆引进情况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本年度公司积极响应国家新能源政策，引进了一定数量的新能源公交车，为公交线路注入了新的活力。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新能源车辆使用效果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新能源公交车在运营过程中表现出良好的节能环保效果，与传统燃油车相比，显著降低了尾气排放和噪音污染。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新能源车辆引进及使用效果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淘汰更新计划执行情况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按照计划，公司已经淘汰了一批老旧车辆，并引进了相应数量的新公交车，逐步实现了车队的年轻化。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淘汰更新成本控制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在淘汰更新过程中，公司注重成本控制，通过合理采购、拍卖处置等方式，降低了淘汰更新成本。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老旧车辆评估情况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公司对现有老旧车辆进行了全面评估，制定了详细的淘汰更新计划，明确了淘汰标准和更新目标。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l="9437" r="9437"/>
          <a:stretch>
            <a:fillRect/>
          </a:stretch>
        </p:blipFill>
        <p:spPr>
          <a:xfrm>
            <a:off x="641457" y="1883900"/>
            <a:ext cx="3722788" cy="3671084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老旧车辆淘汰更新计划进展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https://d.book118.com/388122066020006032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117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2024-09-09T10:30:14.753</cp:lastPrinted>
  <dcterms:created xsi:type="dcterms:W3CDTF">2024-09-09T02:30:14Z</dcterms:created>
  <dcterms:modified xsi:type="dcterms:W3CDTF">2024-09-09T02:30:17Z</dcterms:modified>
</cp:coreProperties>
</file>