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26F49-6E24-4914-BFA2-BCCC4105D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E9D76-CF97-4B37-B70B-A59AD5D6A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80C70-252F-4693-AB77-9A36494BD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BDAC5-CFA2-4571-87EA-806DDB5E9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9DD971-8B2C-4AFC-A031-8CC8291BA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7AF37-6DAB-4CDA-A2FD-5100FAE8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0C419D-6FC5-450F-91B6-1CC928E2D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3E3E3-B70D-44D7-885D-C2613B728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F6F68-90F2-4062-B300-A528B3BE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E0E94-1609-4602-8386-2FF7AF89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F46D6-1A28-42BF-9597-DF6272DFF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3000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初三105班中考冲刺家长会课件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中考的重要性与准备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学生情况汇报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家长期望与建议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42" r="18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增强家校合作，共同助力学生中考。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为家长提供有效的备考策略和建议。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解答家长疑问，为家长提供心理支持。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00-14:10 开场致辞及欢迎语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会议安排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10-14:40 中考备考策略及建议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40-15:10 家长经验分享与交流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30-16:00 解答家长疑问与心理支持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10-15:30 休息与互动环节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00-16:10 结束语与感谢语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中考的重要性与准备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08" r="14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中考是衡量学生学习成果的重要标准，也是学生进入理想高中的关键途径。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中考成绩的好坏直接影响到学生能否进入好的高中，进而影响其未来的大学和专业选择。中考成绩也是对学生初中阶段学习成果的检验，能够帮助学生查漏补缺，为高中阶段的学习打下坚实基础。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中考的意义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制定科学有效的备考计划，合理安排时间，注重基础知识的巩固和题目的练习。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根据自身情况制定详细的备考计划，合理分配时间，把握好复习进度。同时，要注重基础知识的巩固，确保在考试中能够准确理解和应用。此外，适量的题目练习也是必要的，有助于熟悉题型和提高解题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备考策略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保持积极心态，减轻压力，调整情绪，提高自信心。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备考过程中，学生容易出现焦虑、紧张等情绪问题。家长和老师需要关注学生的心理状态，及时给予关心和鼓励。学生自己也要学会调整心态，保持乐观积极的态度，遇到困难及时寻求帮助，增强自信心。同时，合理安排休息时间，保证充足的睡眠和饮食，有助于缓解压力，提高学习效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学生情况汇报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班级整体学习水平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学习习惯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学习情况分析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176" r="1817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对班级整体学习水平进行评估，包括平均分、优秀率等指标。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分析不同学生在学科上的表现，找出个体差异和优势科目。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评估学生的学习习惯和方法，如时间管理、课堂参与度等。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了解学生的学习态度和价值观，如对待学习的认真程度、自律性等。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https://d.book118.com/388123000112006036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2024-09-16T04:05:25.175</cp:lastPrinted>
  <dcterms:created xsi:type="dcterms:W3CDTF">2024-09-15T20:05:25Z</dcterms:created>
  <dcterms:modified xsi:type="dcterms:W3CDTF">2024-09-15T20:05:27Z</dcterms:modified>
</cp:coreProperties>
</file>