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4853D3-5750-4A4E-A117-1B83C2F66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4957F2-6FC6-4BB4-8758-E78FFEBB9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D6893-AE61-420E-9CDA-39510BEDC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54670D-1461-4530-A15E-F45E156A0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F37900-25CA-4D22-899A-20299CADB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3512A0-8DD9-4A89-80E7-F8779CF6C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42A302-87FD-4E5B-B261-5CD54E3E7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3BAB0A-438B-41B8-935A-6B080332F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0B71D5-595D-42A4-84C6-038C80ED2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22CDA0-6255-47D9-830C-F8460293A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5F6953-D321-4CF1-BC21-9876FEF94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2312505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如何正确分类生活垃圾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生活垃圾分类概述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生活垃圾分类标准与原则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常见生活垃圾及其分类方法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生活垃圾分类投放指南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生活垃圾分类收运与处理流程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生活垃圾分类宣传教育与推广策略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生活垃圾分类概述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生活垃圾分类是指将日常生活中产生的各类垃圾，按照不同的属性、成分和利用价值，进行分类投放、分类收集、分类运输和分类处理的行为。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生活垃圾分类对于环境保护、资源节约和社会可持续发展具有重要意义。通过分类投放和处理，可以减少垃圾对环境的污染，促进资源的回收利用，降低处理成本，提高垃圾处理效率。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70539" y="1950042"/>
            <a:ext cx="2979820" cy="42329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国内现状：我国生活垃圾分类起步较晚，但近年来政府加大了推广力度，一些城市已经实施了强制分类制度，并取得了初步成效。然而，整体上我国生活垃圾分类的覆盖率和分类效果仍有待提高。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730737" y="1950042"/>
            <a:ext cx="2979820" cy="42329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国外现状：许多发达国家在生活垃圾分类方面有着较为成熟的经验和做法。例如，日本、德国等国家通过立法、宣传教育、经济激励等手段，实现了生活垃圾分类的普及和高效处理。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433258" y="1950042"/>
            <a:ext cx="2979820" cy="423291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：随着环保意识的提高和技术的进步，生活垃圾分类将朝着更加精细化、智能化和便捷化的方向发展。未来，可能会借助物联网、大数据等技术手段，实现垃圾投放、收集、运输和处理的全程监控和智能化管理。同时，政府和社会各界将继续加大宣传教育力度，提高公众的环保意识和分类技能，推动生活垃圾分类事业的深入发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生活垃圾分类标准与原则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指适宜回收和可循环再利用的废弃物，包括废纸、废塑料、废玻璃、废金属、废织物等。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可回收物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指对人体健康或自然环境造成直接或潜在危害的废弃物，包括废电池、废灯管、废药品、废油漆及其容器等。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有害垃圾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指日常生活产生的容易腐烂的生物质废弃物，包括剩菜剩饭、瓜皮果核、花卉绿植、过期食品等。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湿垃圾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指除可回收物、有害垃圾和湿垃圾以外的其他废弃物，包括餐巾纸、卫生间用纸、塑料袋、烟蒂等。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干垃圾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分类标准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分类收集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生活垃圾应分类收集，禁止将已分类的生活垃圾混合收集。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源头分类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生活垃圾应在源头进行分类投放，避免混合收集和处理。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分类投放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按照分类标准将生活垃圾分别投放到对应的收集容器中，不得随意倾倒或堆放。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分类运输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分类收集后的生活垃圾应分类运输，确保各类垃圾在运输过程中不发生混合。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分类处理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生活垃圾最终应分类处理，实现资源化、无害化和减量化。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常见生活垃圾及其分类方法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废织物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衣物、床单、窗帘等，应清洗干净后投放至可回收物收集容器。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废金属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易拉罐、金属餐具等，应清洗干净后投放至可回收物收集容器。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废玻璃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玻璃瓶、玻璃杯、玻璃片等，应轻投轻放，避免破损，投放至可回收物收集容器。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废纸类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报纸、书本、纸箱等，应清洁干燥后投放至可回收物收集容器。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废塑料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塑料瓶、塑料盒、塑料餐具等，应清洗干净后投放至可回收物收集容器。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可回收垃圾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58" r="89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剩菜剩饭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瓜皮果核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花卉绿植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过期食品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厨余垃圾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剩菜剩饭应沥干水分后投放至厨余垃圾收集容器。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花卉、绿植等应剪碎后投放至厨余垃圾收集容器。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水果皮、果核等应投放至厨余垃圾收集容器。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过期食品应去除包装物后投放至厨余垃圾收集容器。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废电池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废荧光灯管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废温度计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废油漆桶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有害垃圾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8093" r="1809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7174" r="1717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2422" r="22422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757" r="1675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充电电池、纽扣电池等，应投放至有害垃圾收集容器。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荧光灯管、节能灯等，应保持完整，轻投轻放至有害垃圾收集容器。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水银温度计等，应保持完整，轻投轻放至有害垃圾收集容器。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油漆桶、涂料桶等，应清洗干净后投放至有害垃圾收集容器。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其他垃圾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受污染与无法再生的纸张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如卫生纸、湿纸巾等，应投放至其他垃圾收集容器。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无法再生的塑料制品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如塑料袋、塑料薄膜等，应投放至其他垃圾收集容器。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受污染或其他不可回收的玻璃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如镜子、窗户玻璃等，应投放至其他垃圾收集容器。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其他难以回收的废弃物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如大棒骨、贝壳等，应投放至其他垃圾收集容器。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生活垃圾分类投放指南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宣传与教育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加强垃圾分类的宣传和教育，提高居民对垃圾分类的认识和意识。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了解分类标准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熟悉所在地区的垃圾分类标准，包括可回收物、有害垃圾、湿垃圾和干垃圾等类别。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准备分类容器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为各类垃圾准备专门的收集容器，确保在投放前能够正确分类。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投放前准备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83" r="1258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投放时间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遵守所在地区规定的垃圾投放时间，按时将垃圾投放到指定地点。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投放地点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根据垃圾类别，将垃圾投放到对应的收集容器中，避免混投。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投放方式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对于不同类型的垃圾，采取适当的投放方式，如破碎、压缩、打包等，以便于后续处理。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投放注意事项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垃圾投放后，及时清理现场，保持环境整洁卫生。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保持环境整洁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关注垃圾后续处理情况，确保各类垃圾得到妥善处理。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关注后续处理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积极参与垃圾分类的监督与反馈工作，对存在的问题及时提出改进意见。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参与监督与反馈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投放后处理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https://d.book118.com/388123125057006032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2024-09-09T22:39:46.623</cp:lastPrinted>
  <dcterms:created xsi:type="dcterms:W3CDTF">2024-09-09T14:39:46Z</dcterms:created>
  <dcterms:modified xsi:type="dcterms:W3CDTF">2024-09-09T14:39:49Z</dcterms:modified>
</cp:coreProperties>
</file>