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D73E6-E9B4-409F-B1BB-05C3313A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8AE43-B8BD-4089-9320-D9D5486E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3E540-AEF9-4DA4-B8D0-4C6B6B154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57733-9CB0-439C-9AA0-E537B779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4CA42-C2DB-43B0-B3BE-979DC1E4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6EF5D-0624-4F30-BCD1-45DD4C82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EF5A3-094A-4AF1-83ED-76490B8E0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1ECB4-E479-4C10-8734-206864F0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4F027-F16C-426C-A664-04825D8C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73EAC-B7E8-4092-9475-7AC250F3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AE0C5-C892-4709-8F97-1000E252E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3131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感冒的预防主题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感冒的治疗与护理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感冒是一种由病毒引起的呼吸道疾病，也称为上呼吸道感染。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感冒通常表现为鼻塞、流涕、喉咙痛、咳嗽等症状。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感冒通常在病毒感染后1-2周内自行痊愈，但有时会导致其他并发症。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疲劳、肌肉疼痛、食欲不振等。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严重感冒可能会导致肺炎、心脏疾病等并发症。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9660" b="2966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鼻塞、流涕、喉咙痛、咳嗽、发热、头痛等。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77" b="10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8" b="83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通过飞沫传播，即病毒携带者咳嗽、打喷嚏时，将带有病毒的飞沫传播给他人。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通过接触传播，即病毒存在于患者手上，再通过握手等方式将病毒传给他人。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通过被污染的物品表面传播，如门把手、桌面等。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经常用肥皂和流动水洗手，或者使用含有至少60%酒精的手部消毒液。特别是在咳嗽、打喷嚏或接触口鼻分泌物后，更应及时洗手。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这些部位是细菌和病毒进入身体的主要途径，避免触摸可以降低感染风险。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定期清洁和消毒家居物品、手机、键盘等经常接触的物品表面，以减少病毒和细菌的传播。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均衡饮食，摄入足够的维生素、矿物质和抗氧化剂等营养素，有助于增强免疫系统的功能。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定期进行适度的身体活动，如散步、慢跑、游泳等，可以提高身体的代谢水平和免疫力。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保证充足的睡眠时间，有助于身体恢复和免疫系统的正常运作。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在感冒高发季节，尽量避免去人群密集的场所，如商场、电影院等。如果必须去，应佩戴口罩，以减少病毒传播的风险。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如果知道身边有人感冒或流感等感染性疾病，应与其保持距离，避免直接接触。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与感染者保持距离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经常开窗通风，保持室内空气流通，有助于降低病毒在空气中的浓度和传播风险。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79" r="29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每年接种流感疫苗是预防流感的有效方法。疫苗可以刺激身体产生针对流感病毒的抗体，从而降低感染和传播的风险。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根据个人情况和医生建议，接种其他相关疫苗，如肺炎球菌疫苗等，以增强身体对感冒病毒的抵抗力。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接种其他疫苗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感冒的误区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https://d.book118.com/388123131003006036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2024-09-15T01:34:46.665</cp:lastPrinted>
  <dcterms:created xsi:type="dcterms:W3CDTF">2024-09-14T17:34:46Z</dcterms:created>
  <dcterms:modified xsi:type="dcterms:W3CDTF">2024-09-14T17:34:48Z</dcterms:modified>
</cp:coreProperties>
</file>