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65238-D772-41DA-ADA2-153E38B16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01FA8-BD3F-4052-BEE5-7464B8947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BFF54-67A7-44B9-A829-D2B632DF9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97FC9-04CB-45F2-B4C1-88021F2C5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5C078B-5174-4AAD-BCEF-2B044F4CA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3375C4-7E30-40AC-B917-8998E8009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73AE14-E076-4F06-809E-4B5D5CCB3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E8FDD-373E-43A4-93A5-F9112591C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9A234-EA8B-431D-A0B0-285135DC1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4C193-D609-457E-9CD3-B67D0BB84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B7CFD-887F-4C2B-9BFD-90D7B910B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23136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折患者术前护理PPT\n## 1.骨折患者术前护理概述\n### 1.1骨折患者术前护理的重要性\n### 1.2骨折患者术前护理的目标\n### 1.3骨折患者术前护理的实施方法\n## 2.骨折患者术前心理护理\n### 2.1骨折患者术前心理问题的识别\n### 2.2骨折患者术前心理护理的方法\n### 2.3骨折患者术前心理护理的效果评估\n## 3.骨折患者术前生活护理\n### 3.1骨折患者术前生活环境的调整\n### 3.2骨折患者术前生活需求的满足\n### 3.3骨折患者术前生活护理的注意事项\n## 4.骨折患者术前疼痛护理\n### 4.1骨折患者术前疼痛的评估\n### 4.2骨折患者术前疼痛护理的方法\n### 4.3骨折患者术前疼痛护理的效果评估\n## 5.骨折患者术前功能锻炼指导\n### 5.1骨折患者术前功能锻炼的重要性\n### 5.2骨折患者术前功能锻炼的方法\n### 5.3骨折患者术前功能锻炼的注意事项\n## 6.骨折患者术前健康教育\n### 6.1骨折患者术前健康教育的内容\n### 6.2骨折患者术前健康教育的实施方法\n### 6.3骨折患者术前健康教育的效果评估\n## 7.骨折患者术前护理的总结与展望\n### 7.1骨折患者术前护理的成果总结\n### 7.2骨折患者术前护理的改进措施\n### 7.3骨折患者术前护理的未来展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骨折患者术前护理PPT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骨折患者术前护理概述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7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7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增强患者对手术的认知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降低患者的恐惧和焦虑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提高患者的信心和期望</a:t>
                </a:r>
                <a:endParaRPr/>
              </a:p>
            </p:txBody>
          </p:sp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提高患者对手术的信心和满意度</a:t>
                </a:r>
                <a:endParaRPr/>
              </a:p>
            </p:txBody>
          </p:sp>
        </p:grpSp>
        <p:grpSp>
          <p:nvGrpSpPr>
            <p:cNvPr id="27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7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改善患者的生理状况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预防感染和血栓形成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降低术后疼痛和肿胀</a:t>
                </a:r>
                <a:endParaRPr/>
              </a:p>
            </p:txBody>
          </p:sp>
          <p:sp>
            <p:nvSpPr>
              <p:cNvPr id="27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减少术后并发症的发生</a:t>
                </a:r>
                <a:endParaRPr/>
              </a:p>
            </p:txBody>
          </p:sp>
          <p:sp>
            <p:nvSpPr>
              <p:cNvPr id="28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8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加速患者的康复进程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减少患者的残疾和功能障碍</a:t>
                </a:r>
                <a:endParaRPr/>
              </a:p>
            </p:txBody>
          </p:sp>
          <p:sp>
            <p:nvSpPr>
              <p:cNvPr id="28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  <p:sp>
            <p:nvSpPr>
              <p:cNvPr id="28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骨折患者术前护理的重要性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提高患者的心理状况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降低患者的焦虑和恐惧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增强患者的信心和自我效能感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提高患者的心理适应能力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改善患者的生活质量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调整患者的生活环境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满足患者的生活需求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提高患者的舒适度</a:t>
                </a:r>
                <a:endParaRPr/>
              </a:p>
            </p:txBody>
          </p:sp>
          <p:pic>
            <p:nvPicPr>
              <p:cNvPr id="30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减轻患者的疼痛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采取有效的疼痛管理措施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减轻患者的疼痛感受</a:t>
                </a:r>
                <a:endParaRPr/>
              </a:p>
            </p:txBody>
          </p:sp>
          <p:pic>
            <p:nvPicPr>
              <p:cNvPr id="30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骨折患者术前护理的目标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骨折患者术前护理的实施方法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识别患者的心理问题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采取有效的心理干预措施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评估心理护理的效果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调整患者的生活环境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满足患者的生活需求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注意生活护理的注意事项</a:t>
                </a:r>
                <a:endParaRPr/>
              </a:p>
            </p:txBody>
          </p:sp>
          <p:pic>
            <p:nvPicPr>
              <p:cNvPr id="3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采取有效的疼痛管理措施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评估疼痛护理的效果</a:t>
                </a:r>
                <a:endParaRPr/>
              </a:p>
            </p:txBody>
          </p:sp>
          <p:pic>
            <p:nvPicPr>
              <p:cNvPr id="3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骨折患者术前心理护理</a:t>
            </a:r>
            <a:endParaRPr/>
          </a:p>
        </p:txBody>
      </p:sp>
      <p:sp>
        <p:nvSpPr>
          <p:cNvPr id="33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3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3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焦虑和恐惧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对手术的担忧和恐惧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对术后康复的担忧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对经济负担的担忧</a:t>
                </a:r>
                <a:endParaRPr/>
              </a:p>
            </p:txBody>
          </p:sp>
          <p:sp>
            <p:nvSpPr>
              <p:cNvPr id="33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自尊心受损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对自我形象的担忧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对社会支持的担忧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对未来的担忧</a:t>
                </a:r>
                <a:endParaRPr/>
              </a:p>
            </p:txBody>
          </p:sp>
          <p:sp>
            <p:nvSpPr>
              <p:cNvPr id="34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认知障碍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对手术过程和预后的误解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对康复过程的担忧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对治疗方案的担忧</a:t>
                </a:r>
                <a:endParaRPr/>
              </a:p>
            </p:txBody>
          </p:sp>
          <p:sp>
            <p:nvSpPr>
              <p:cNvPr id="34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骨折患者术前心理问题的识别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4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5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</a:t>
                </a:r>
                <a:endParaRPr/>
              </a:p>
            </p:txBody>
          </p:sp>
          <p:sp>
            <p:nvSpPr>
              <p:cNvPr id="3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降低患者的恐惧和焦虑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提高患者的自尊心和自我效能感</a:t>
                </a:r>
                <a:endParaRPr/>
              </a:p>
            </p:txBody>
          </p:sp>
        </p:grpSp>
        <p:grpSp>
          <p:nvGrpSpPr>
            <p:cNvPr id="35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改善患者的认知</a:t>
                </a:r>
                <a:endParaRPr/>
              </a:p>
            </p:txBody>
          </p:sp>
          <p:sp>
            <p:nvSpPr>
              <p:cNvPr id="3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提供准确的信息和知识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纠正患者的误解和错误观念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提高患者的认知水平和自我管理能力</a:t>
                </a:r>
                <a:endParaRPr/>
              </a:p>
            </p:txBody>
          </p:sp>
        </p:grpSp>
        <p:grpSp>
          <p:nvGrpSpPr>
            <p:cNvPr id="35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5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加强社会支持</a:t>
                </a:r>
                <a:endParaRPr/>
              </a:p>
            </p:txBody>
          </p:sp>
          <p:sp>
            <p:nvSpPr>
              <p:cNvPr id="35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提供家庭和朋友的支持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提供医护人员的支持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提供患者之间的支持</a:t>
                </a:r>
                <a:endParaRPr/>
              </a:p>
            </p:txBody>
          </p:sp>
        </p:grpSp>
      </p:grpSp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骨折患者术前心理护理的方法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6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6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焦虑和恐惧的减轻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自尊心受损的改善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认知障碍的纠正</a:t>
                </a:r>
                <a:endParaRPr/>
              </a:p>
            </p:txBody>
          </p:sp>
          <p:sp>
            <p:nvSpPr>
              <p:cNvPr id="3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心理状况的改善</a:t>
                </a:r>
                <a:endParaRPr/>
              </a:p>
            </p:txBody>
          </p:sp>
        </p:grpSp>
        <p:grpSp>
          <p:nvGrpSpPr>
            <p:cNvPr id="36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心理适应能力的增强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社交活动的增加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生活满意度的提高</a:t>
                </a:r>
                <a:endParaRPr/>
              </a:p>
            </p:txBody>
          </p:sp>
          <p:sp>
            <p:nvSpPr>
              <p:cNvPr id="36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生活质量的提高</a:t>
                </a:r>
                <a:endParaRPr/>
              </a:p>
            </p:txBody>
          </p:sp>
        </p:grpSp>
        <p:grpSp>
          <p:nvGrpSpPr>
            <p:cNvPr id="36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自理能力的提高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康复锻炼的积极性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康复效果的提高</a:t>
                </a:r>
                <a:endParaRPr/>
              </a:p>
            </p:txBody>
          </p:sp>
          <p:sp>
            <p:nvSpPr>
              <p:cNvPr id="37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康复进程的加速</a:t>
                </a:r>
                <a:endParaRPr/>
              </a:p>
            </p:txBody>
          </p:sp>
        </p:grpSp>
      </p:grpSp>
      <p:pic>
        <p:nvPicPr>
          <p:cNvPr id="37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7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7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7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骨折患者术前心理护理的效果评估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骨折患者术前生活护理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保持病房整洁和舒适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定期清洁和消毒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提供舒适的床上用品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保持室内温度和湿度的适宜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提供生活便利设施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提供便捷的洗漱设施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提供便捷的餐饮服务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提供舒适的休息环境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确保安全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移除病房内的危险物品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提供安全的行走通道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定期检查病房设施的安全性能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骨折患者术前生活环境的调整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基本生活需求的满足</a:t>
                </a:r>
                <a:endParaRPr/>
              </a:p>
            </p:txBody>
          </p:sp>
          <p:sp>
            <p:nvSpPr>
              <p:cNvPr id="3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提供合理的饮食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提供个人卫生的照顾</a:t>
                </a:r>
                <a:endParaRPr/>
              </a:p>
            </p:txBody>
          </p:sp>
        </p:grpSp>
        <p:grpSp>
          <p:nvGrpSpPr>
            <p:cNvPr id="3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沟通和交流的需求</a:t>
                </a:r>
                <a:endParaRPr/>
              </a:p>
            </p:txBody>
          </p:sp>
          <p:sp>
            <p:nvSpPr>
              <p:cNvPr id="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提供与家人和朋友的沟通渠道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提供与医护人员的交流机会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提供患者之间的交流环境</a:t>
                </a:r>
                <a:endParaRPr/>
              </a:p>
            </p:txBody>
          </p:sp>
        </p:grpSp>
        <p:grpSp>
          <p:nvGrpSpPr>
            <p:cNvPr id="3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娱乐和休闲的需求</a:t>
                </a:r>
                <a:endParaRPr/>
              </a:p>
            </p:txBody>
          </p:sp>
          <p:sp>
            <p:nvSpPr>
              <p:cNvPr id="4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提供适合的娱乐活动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提供阅读和学习的机会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提供户外活动和锻炼的空间</a:t>
                </a:r>
                <a:endParaRPr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骨折患者术前生活需求的满足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尊重患者的习惯和喜好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了解患者的睡眠习惯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了解患者的个人喜好</a:t>
                </a:r>
                <a:endParaRPr/>
              </a:p>
            </p:txBody>
          </p:sp>
          <p:sp>
            <p:nvSpPr>
              <p:cNvPr id="4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避免患者跌倒和坠床的风险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避免患者受伤的风险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避免患者感染的风险</a:t>
                </a:r>
                <a:endParaRPr/>
              </a:p>
            </p:txBody>
          </p:sp>
          <p:sp>
            <p:nvSpPr>
              <p:cNvPr id="5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根据患者的病情和需求制定护理计划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根据患者的反应和调整护理措施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根据患者的需求提供个性化的支持</a:t>
                </a:r>
                <a:endParaRPr/>
              </a:p>
            </p:txBody>
          </p:sp>
          <p:sp>
            <p:nvSpPr>
              <p:cNvPr id="5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骨折患者术前生活护理的注意事项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骨折患者术前疼痛护理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6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6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采用有效的疼痛评估工具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使用视觉模拟评分法（VAS）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使用数字评分法（NRS）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使用面部表情评分法（FPS-R）</a:t>
                </a:r>
                <a:endParaRPr/>
              </a:p>
            </p:txBody>
          </p:sp>
          <p:sp>
            <p:nvSpPr>
              <p:cNvPr id="6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6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定期评估疼痛程度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术前每天评估疼痛程度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术后定期评估疼痛程度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疼痛加重时及时评估</a:t>
                </a:r>
                <a:endParaRPr/>
              </a:p>
            </p:txBody>
          </p:sp>
          <p:sp>
            <p:nvSpPr>
              <p:cNvPr id="7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7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记录和报告疼痛评估结果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将疼痛评估结果记录在病历中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将疼痛评估结果报告给医护人员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根据疼痛评估结果调整疼痛管理措施</a:t>
                </a:r>
                <a:endParaRPr/>
              </a:p>
            </p:txBody>
          </p:sp>
          <p:sp>
            <p:nvSpPr>
              <p:cNvPr id="7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骨折患者术前疼痛的评估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https://d.book118.com/388123136005006036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骨折患者术前护理PPT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2024-09-15T02:32:47.372</cp:lastPrinted>
  <dcterms:created xsi:type="dcterms:W3CDTF">2024-09-14T18:32:47Z</dcterms:created>
  <dcterms:modified xsi:type="dcterms:W3CDTF">2024-09-14T18:32:49Z</dcterms:modified>
</cp:coreProperties>
</file>