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7DE7B-F913-451F-81AC-C2530F1A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DFD04-D2D1-4F07-B251-730DD6ED3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2EA93-AFD8-474F-A9C2-EB45C00E4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37E9E-8683-4A4A-B358-FF7F96733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ADE61-A11D-4681-92FE-17E1E065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38B71-9C0A-495A-B6E2-96C905090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42B4F2-F857-4668-B94B-BFE10E42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E91AE-02C6-444F-992D-60072757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74D64-B6B5-4441-84E4-F0A063E2B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222A1-777C-4626-A1FB-4D51A02B6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27933-DF61-4B49-B10E-90341C5DB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4013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《阶微分方程的解法》ppt课件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线性阶微分方程的解法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非线性阶微分方程的解法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高阶微分方程的解法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阶微分方程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描述函数及其导数之间关系的数学模型。根据导数的最高阶数，可以分为一阶、二阶、三阶等微分方程。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根据微分方程的形式和特点，可以分为线性微分方程和非线性微分方程，常微分方程和偏微分方程等。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控制系统设计、电路分析、航空航天技术等。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研究生态系统的动态变化、生物种群的演化等。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描述物体的运动规律、电磁波的传播等。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预测市场趋势、优化资源配置等。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阶微分方程是描述现实世界动态变化的重要工具，能够解决许多实际问题。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阶微分方程是数学建模的基础，为其他领域的研究提供了数学工具。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数学模型的基础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通过解决阶微分方程，推动了科学技术的发展和进步。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推动科学技术发展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阶微分方程的重要性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线性阶微分方程的解法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形如y''+py'+qy=f(x)的微分方程，其中p和q是x的已知函数，f(x)是x的未知函数。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线性阶微分方程是微分方程中的一种，它的解满足线性性质，即解的线性组合仍然是方程的解。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线性阶微分方程的定义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定义解释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线性阶微分方程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通解公式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对于给定的线性阶微分方程，其通解可以通过积分得到，形式为y=积分(e^(-积分(p)dx)积分(f(x)*e^(积分(p)dx)dx)+c1*e^(-积分(p)dx))，其中c1是常数。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通解解释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通解是满足微分方程的所有解的集合，对于线性阶微分方程，其通解可以通过求解对应的齐次方程和添加一个特解得到。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线性阶微分方程的通解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特解是满足微分方程的一个具体的解。对于线性阶微分方程，特解可以通过代入法、常数变易法等方法求解。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特解定义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特解可以通过将已知的p、q和f(x)代入通解公式中计算得到，也可以通过求解对应的齐次方程和添加一个适当的常数项得到。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特解求解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线性阶微分方程的特解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解的稳定性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对于给定的线性阶微分方程，其解在一定条件下是稳定的，即当输入发生变化时，输出不会发生剧烈变化。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解的性质分析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对于线性阶微分方程，其解的性质可以通过分析其对应的齐次方程和特解来得到，包括解的存在性、唯一性和连续性等性质。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线性阶微分方程的解的性质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非线性阶微分方程的解法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https://d.book118.com/388124013102006030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2024-09-07T03:56:31.258</cp:lastPrinted>
  <dcterms:created xsi:type="dcterms:W3CDTF">2024-09-06T19:56:31Z</dcterms:created>
  <dcterms:modified xsi:type="dcterms:W3CDTF">2024-09-06T19:56:33Z</dcterms:modified>
</cp:coreProperties>
</file>