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B5DB08-9DED-4A3D-AF32-649784171D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0F7F36-F80B-443F-B064-0BCF25F25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EBB31A-716A-4AB7-A71E-C89F8E18C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4B5285-33D2-4F6F-B18F-900DE1814A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8D2ECD-1A28-4AED-96B5-642B8C7F79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E5BE13-BFD2-4173-9EC7-252DC55908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50911A-1E5F-4166-A845-CEEAF7EECB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46B386-FB77-4DD3-BDF2-7B59641767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0BE4AD-ADD3-4DBD-A6AD-2E8ABF7721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D626F4-981D-4214-9C6B-C68CCE3DAB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5F116C-C460-4BD0-A210-6AEA442E7A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25003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电子商务行业的跨文化交流与国际贸易培训</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汇报人：PPT可修改</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2024-01-21</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跨文化交流基础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国际贸易实务知识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电子商务平台运营策略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跨境支付与物流解决方案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法律法规遵从与知识产权保护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电子商务行业概述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社交电商、直播电商等新兴业态涌现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随着社交媒体和直播技术的发展，社交电商、直播电商等新兴业态不断涌现，为电子商务市场带来新的增长点。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市场规模不断扩大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随着互联网的普及和消费者购物习惯的改变，电子商务市场规模不断扩大，成为全球零售业的重要组成部分。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竞争激烈</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电子商务市场竞争激烈，各大平台通过技术创新、营销策略等多种手段争夺市场份额。</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发达国家电子商务市场成熟</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在发达国家，电子商务市场已经相对成熟，消费者购物习惯已经养成，电子商务平台在零售市场占据重要地位。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发展中国家电子商务市场迅速崛起</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在发展中国家，随着互联网的普及和消费者购物习惯的改变，电子商务市场迅速崛起，成为推动经济发展的重要力量。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跨境电子商务发展迅速</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随着全球化的深入发展，跨境电子商务发展迅速，为消费者提供更多样化的商品选择和更便捷的购物体验。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电子商务在全球范围内的普及</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跨文化交流在电子商务中的重要性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拓展国际市场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通过跨文化交流，电子商务平台可以更好地了解不同国家和地区的消费者需求和文化背景，从而拓展国际市场，提高销售额。</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提升用户体验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针对不同国家和地区的消费者需求和文化背景，电子商务平台可以提供更加个性化的商品和服务，提升用户体验和满意度。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促进国际贸易发展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跨文化交流可以促进不同国家和地区之间的贸易往来，推动国际贸易的发展，为全球经济增长做出贡献。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跨文化交流基础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价值观冲突</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不同文化背景下的价值观可能存在冲突，如个人主义与集体主义、权力距离等，需要在交流中加以注意和尊重。</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文化背景差异</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不同国家和地区的文化背景、历史传统、宗教信仰等差异，导致对同一事物的理解和看法可能存在较大差异。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思维方式差异</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不同文化背景下的思维方式可能存在差异，如线性思维与循环思维、分析性思维与综合性思维等，需要在交流中加以理解和适应。</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文化差异与价值观冲突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语言多样性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全球范围内存在多种语言，不同语言之间的词汇、语法、表达方式等存在差异，可能导致沟通障碍。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专业术语不一致</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不同行业、不同领域可能存在不同的专业术语和行话，需要在交流中加以澄清和解释。</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解决方法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提供多语言支持，包括翻译服务、多语言网站等；使用简单明了的语言和表达方式，避免使用复杂的词汇和句子结构；在涉及专业术语时，加以解释和说明。</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语言沟通障碍及解决方法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非语言沟通方式及其运用</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不同文化对时间和空间的观念可能存在差异，需要在交流中加以尊重和适应。例如，一些文化可能更注重守时和效率，而另一些文化可能更注重灵活性和人际关系。</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时间和空间</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身体姿势、面部表情、手势等可以传达丰富的信息，需要在交流中加以注意和运用。</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身体语言</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声音的高低、快慢、语调的变化等也可以传达一定的信息，需要在交流中加以控制和运用。</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声音和语调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国际贸易实务知识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详细解释国际贸易中常用的术语，如FOB、CIF、CFR等，以及它们在实践中的具体含义和应用。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贸易术语</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深入解读WTO规则、国际贸易惯例以及各国相关的法律法规，帮助学员全面了解国际贸易的法律框架和操作规范。</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国际贸易规则</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分析国际贸易合同中常见的条款，如品质、数量、包装、价格、装运、保险、支付等，以及它们在实践中的具体应用和注意事项。</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合同条款</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贸易术语与国际贸易规则解读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详细介绍进口业务的流程，包括市场调研、进口许可、外汇管理、关税征收、商检等环节，并提供操作指南和实用建议。</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进口业务流程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系统阐述出口业务的流程，包括客户开发、报价谈判、合同签订、备货装运、收汇核销等环节，并提供操作指南和实用建议。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出口业务流程</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详细讲解进出口业务中涉及的各种单证，如发票、装箱单、提单、产地证等，以及它们的填写要求和注意事项。</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单证操作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进出口业务流程及操作指南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合同纠纷</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探讨国际贸易合同纠纷的成因和类型，介绍合同纠纷的协商、调解、仲裁和诉讼等解决方式，并提供实用的处理建议。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法律援助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介绍国际贸易法律援助的途径和机构，如国际商会、仲裁机构、律师事务所等，为学员提供必要的法律支持和保障。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贸易风险</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分析国际贸易中常见的风险，如汇率风险、政治风险、信用风险等，并提供相应的防范措施和应对策略。</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风险防范与纠纷处理机制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04</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电子商务平台运营策略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https://d.book118.com/388125003006006036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2024-09-15T03:30:06.093</cp:lastPrinted>
  <dcterms:created xsi:type="dcterms:W3CDTF">2024-09-14T19:30:06Z</dcterms:created>
  <dcterms:modified xsi:type="dcterms:W3CDTF">2024-09-14T19:30:08Z</dcterms:modified>
</cp:coreProperties>
</file>