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6B54C-D788-498A-A7A9-6BF592ABB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D8EF6-8E62-4BFD-B3BC-6B3621C68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352E2-9D9F-43BC-8F44-83CA4D542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A4D22-BB56-4D06-A146-4CF3E02B4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655DCC-BC43-49B0-935B-B93EA2A86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4ECCC6-7D7B-43F8-915C-0D690A2CB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739998-5316-40F6-87F1-D8574D7C6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748323-E907-4CF1-8E42-764D07F59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435363-0B46-48E7-A6F7-CA107221C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A1282-B09E-4B56-BFB1-0A7403084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281A9-76DB-4444-939B-53D54BA27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2507212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新员工安全管理生产培训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新员工安全培训的重要性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新员工安全培训内容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新员工安全培训方法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新员工安全培训效果评估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新员工安全培训计划与实施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安全生产文化培育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新员工安全培训的重要性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https://d.book118.com/388125072127006022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2024-08-29T02:55:38.910</cp:lastPrinted>
  <dcterms:created xsi:type="dcterms:W3CDTF">2024-08-28T18:55:38Z</dcterms:created>
  <dcterms:modified xsi:type="dcterms:W3CDTF">2024-08-28T18:55:40Z</dcterms:modified>
</cp:coreProperties>
</file>