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D058C-C8BC-4EEF-9E7B-6A2CAFE7E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803D4-7684-4DE6-8341-7C52004D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9EC58-8A4F-45A9-A28B-223877304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D9531-D9C0-4FB7-975A-004E37921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385CA-04C0-4A7B-B092-FBC2B31D4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C76B6-694E-4328-A4FD-E8DC2C4C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52D6A-70D9-49C7-895F-27FFE31C4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A0D71-0154-4938-B066-30B9AC4CE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455AB-C29B-41EC-AC42-AAC71894B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8013D-7DDF-4D91-8B15-F080D88A4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AA556-1885-489C-9CA6-BFFD54EB3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60641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尺规作图ppt课件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尺规作图简介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尺规作图的基本知识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尺规作图的基本技能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尺规作图的进阶技能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尺规作图的应用实例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尺规作图简介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尺规作图的基本元素包括直线、圆、弧和角等，通过这些基本元素的组合和变换来实现复杂的几何图形。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尺规作图的限制在于只能使用直尺和圆规，不能使用其他工具来辅助作图。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3421" b="134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872" b="887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760" b="776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尺规作图是指使用无刻度的直尺和圆规来完成几何图形的一种方法。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尺规作图的基本概念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尺规作图的历史可以追溯到古希腊时期，当时数学家们开始研究如何使用直尺和圆规来完成各种几何图形。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随着几何学的发展，尺规作图的技巧和理论也不断完善，成为几何学中一个重要的分支。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409" b="1240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568" b="185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现代计算机技术的发展也为尺规作图提供了新的工具和方法，使得我们可以更加高效地完成复杂的几何图形。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尺规作图的历史与发展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25" r="12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尺规作图是几何学中的基础技能之一，对于培养学生的逻辑思维和空间想象力具有重要意义。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通过学习尺规作图，可以深入理解几何图形的性质和变换，进一步探索几何学中的其他问题。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尺规作图在实际应用中也有广泛的应用，例如在建筑设计、机械制造等领域中都需要使用到尺规作图的技能。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尺规作图在数学中的地位与作用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尺规作图的基本知识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直尺、圆规、斜边尺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白纸、铅笔、橡皮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尺规作图的工具与材料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只能使用直尺和圆规，不能使用其他工具。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不能折叠、剪切或黏贴图形。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尺规作图的规则与限制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2" r="7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614" r="1961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尺规作图的步骤与方法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确定作图目标，理解题目要求。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根据题目要求，使用直尺和圆规绘制草图。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仔细检查草图，确保符合尺规作图的规则和限制。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修改和完善草图，直至达到预期的作图目标。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步骤四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尺规作图的基本技能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83" r="28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利用直尺和圆规，可以轻松作出平行线和垂直线。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首先确定一个点作为起点，然后使用直尺和圆规，通过测量和画线，可以作出与已知直线平行的直线或与已知直线垂直的直线。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作平行线与垂直线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47" b="182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利用直尺和圆规，可以将一个角平分成两个相等的角。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首先确定角的顶点和一条边，然后使用直尺和圆规，通过测量和画线，可以作出角的平分线，将角平分成两个相等的角。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作角的平分线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https://d.book118.com/388126064116006031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2024-09-08T20:35:39.369</cp:lastPrinted>
  <dcterms:created xsi:type="dcterms:W3CDTF">2024-09-08T12:35:39Z</dcterms:created>
  <dcterms:modified xsi:type="dcterms:W3CDTF">2024-09-08T12:35:41Z</dcterms:modified>
</cp:coreProperties>
</file>