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105BEE-9976-489D-89CF-1D14E4DDC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660C5D-D92C-47EC-BE56-8ECCF5E9D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8BD356-0482-4D16-9EE8-54C5021EC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93519D-0DB5-4DFA-87FB-6B4DF7506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0DB8BE-9F0F-4E79-8D5F-566B4988E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864179-DE72-4B73-A577-DC855786E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88F6B8-0954-43DA-B2C9-9BDFCF770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718173-7EEC-40D9-9F62-8C78F21D8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9B380E-8F3B-4551-96C5-E359072F9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E70523-57F9-49A1-BDDA-0B73B7EE1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9257B1-F09E-472B-BA4A-3BED76D5F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13004602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项痹病护理业务查房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项痹病基础知识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项痹病护理业务查房内容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项痹病护理业务查房总结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指以颈、肩、上肢、手部疼痛、麻木为主要表现的疾病，常因颈椎病变引起。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项痹病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通过组织护理人员对项痹病患者进行实地观察、评估和讨论，提高护理质量，促进护理人员专业成长。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护理业务查房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通过查房，护理人员可以更深入地了解项痹病的临床表现、治疗方法和护理要点，提高护理效果。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提高护理人员对项痹病的认识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通过实地观察和评估，发现护理工作中的不足之处，及时改进，提高护理服务质量。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提升护理服务质量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通过参与业务查房，护理人员可以积累临床经验，提高解决实际问题的能力，促进个人专业成长。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促进护理人员专业成长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业务查房可以促进医护之间的交流与合作，共同为患者提供优质的医疗服务。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加强医护沟通与协作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业务查房的目的和意义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项痹病基础知识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6" b="27716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项痹病是一种以颈部疼痛、僵硬、活动受限为主要表现的疾病，常常伴随着头痛、肩臂疼痛等症状。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颈部疼痛、僵硬、活动受限，头痛、肩臂疼痛等。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项痹病的定义和症状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项痹病的病因较为复杂，主要包括颈椎退行性变、颈部肌肉劳损、颈部外伤等。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项痹病的病理变化主要包括颈椎间盘退行性变、颈椎骨质增生、韧带钙化等，这些变化会压迫颈部神经根和血管，导致颈部疼痛、僵硬、活动受限等症状。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4637" r="463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项痹病的病因和病理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56" b="5556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针对项痹病的治疗，主要包括药物治疗、物理治疗和手术治疗等。药物治疗主要是缓解疼痛和消炎，物理治疗包括牵引、按摩、针灸等，手术治疗则是针对严重病例。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痹病的护理主要包括疼痛管理、康复训练和生活方式的调整。疼痛管理包括药物治疗和物理治疗，康复训练包括颈椎关节活动度的训练和肌肉力量的训练，生活方式的调整包括保持良好的睡眠姿势、避免长时间低头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项痹病的治疗和护理原则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项痹病护理业务查房内容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https://d.book118.com/388130046020006042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2024-09-21T03:25:48.945</cp:lastPrinted>
  <dcterms:created xsi:type="dcterms:W3CDTF">2024-09-20T19:25:48Z</dcterms:created>
  <dcterms:modified xsi:type="dcterms:W3CDTF">2024-09-20T19:25:50Z</dcterms:modified>
</cp:coreProperties>
</file>