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04E37-AD9C-4AF8-82C6-DBE78CDAD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A3D68-8300-46E4-8552-03FF0B325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CC379-55FC-4BCB-BB57-95C15B3B9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5CD7C-DE47-4E80-A671-9352533B1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94792-4DBF-4015-8837-2BC27DB44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60214-D687-4794-829D-13C3F09F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6F230-C512-46A8-B8BA-BC6AA3A0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E64EAE-0CAF-46B9-8309-406254D2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F9854E-826B-4217-9C46-9B4812B56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B47DF-9A31-4414-8CD1-4AD3A5B96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0A151-DBAE-4E2E-BC0D-6F40F67C8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2014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心理健康观念调查报告总结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心理健康观念分析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心理健康服务建议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随着社会压力的增大，心理健康问题日益受到关注。为了深入了解公众对心理健康的认知和态度，我们进行了此次调查。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评估公众对心理健康的重视程度，了解他们对心理健康问题的态度和应对方式，为制定相应的政策和措施提供依据。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方法：采用在线问卷调查的方式，通过社交媒体、电子邮件和宣传网站等多渠道进行推广，以吸引不同年龄、性别和教育背景的受访者参与。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设计问卷，确保问题涵盖了心理健康的各个方面，如心理压力、焦虑、抑郁等。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发布问卷，通过多种渠道进行推广，确保受访者来源广泛。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对收集到的数据进行整理和分析，采用统计软件进行数据挖掘和解读。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将分析结果撰写成报告，以便为政策制定者和相关机构提供参考。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调查方法与过程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受访者年龄跨度较大，涵盖了各个年龄段，其中20-30岁和40-50岁两个年龄段的受访者居多。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受访者男女比例大致相当，女性略多于男性。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学历背景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大多数受访者具有高等教育背景，其中大学本科和硕士学历最为普遍。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受访者基本信息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58" r="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求助意愿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多数受访者在遇到心理问题时会选择向亲友倾诉或寻求专业帮助，但仍有部分受访者选择自行消化或避免求助。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大多数受访者认为心理健康与身体健康同样重要，对心理健康的重视程度较高。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受访者普遍认为自己具备应对心理压力的能力，但也有部分受访者表示在面对心理问题时感到困惑和无助。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心理健康观念现状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受访者对心理健康服务的专业性和隐私保护尤为关注，对服务质量的要求较高。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服务费用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多数受访者认为心理健康服务的费用较高，但也有部分受访者表示愿意为高质量服务付费。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受访者对于心理健康服务的需求多样化，包括心理咨询、心理治疗、心理健康教育和自助工具等。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心理健康服务需求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心理健康观念分析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258" b="112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431" r="84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积极心理健康观念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积极心理健康观念是指个体关注自身心理健康，认为心理健康对个人发展至关重要，并主动采取措施来维护和提升自己的心理健康水平。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积极心理健康观念强调个体在面对压力、挑战和困难时，能够积极应对，调整心态，保持乐观、积极向上的态度。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积极心理健康观念还认为心理健康与个人幸福感、成就感和创造力等方面密切相关，因此重视个人成长和自我实现。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https://d.book118.com/388132014002006044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2024-09-23T18:20:34.465</cp:lastPrinted>
  <dcterms:created xsi:type="dcterms:W3CDTF">2024-09-23T10:20:34Z</dcterms:created>
  <dcterms:modified xsi:type="dcterms:W3CDTF">2024-09-23T10:20:36Z</dcterms:modified>
</cp:coreProperties>
</file>