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45722-6F68-4654-BEDC-8077DBB6A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6C2F3-4C58-4684-A9C5-AA7117BE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08239-DC1A-4A46-988F-2D5229ADA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A5A89-E74F-4857-A929-7E82F85DB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53E58-B1EB-4EFF-A45E-25725E17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91A76-5212-41EB-B198-3B5CA255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2CC70-8DD4-45EA-B1FC-8243AAB6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419B1-03EE-49FB-8705-81873E37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6E3BB-92CA-4F2B-83D7-066BB5CC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58B44-4BD3-4E16-8004-E4A0B64D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36B8E-4ECF-43EF-B48D-50461EA2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300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安全管理办法中的工作场所安全管理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工作场所危险源识别与评估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工作场所安全管理制度与规范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工作场所安全检查与隐患排查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工作场所事故应急处理与救援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工作场所安全文化建设与推广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工作场所安全是指在工作过程中，采取必要的措施和手段，保障员工的人身安全和财产安全，防止和减少事故的发生，确保生产经营活动的正常进行。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工作场所安全是企业安全管理的重要组成部分，关系到员工的生命安全和企业的稳定发展。保障工作场所安全，有利于提高员工的工作积极性和生产效率，增强企业的竞争力和可持续发展能力。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326" r="16326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国家制定了一系列关于工作场所安全的法律法规和标准，如《安全生产法》、《劳动法》、《职业病防治法》等，对企业保障员工安全提出了明确要求。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企业应严格遵守国家法律法规和标准，建立健全安全管理制度和操作规程，加强安全培训和应急演练，确保工作场所的安全。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企业内部安全文化是指企业在长期生产经营过程中形成的、全体员工共同遵守的安全价值观、安全行为准则和安全工作氛围的总和。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良好的企业内部安全文化能够激发员工的安全意识，提高员工的安全素质和技能水平，形成全员参与、齐抓共管的安全管理格局。企业应积极培育安全文化，营造浓厚的安全氛围。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工作场所危险源识别与评估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通过现场观察、询问、检查等方式，识别工作场所中存在的危险源。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任务分析法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对工作任务进行详细分析，识别可能产生危险的环节和因素。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通过对历史事故、伤害等数据的分析，识别危险源及潜在风险。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根据风险评估结果，将危险源划分为不同等级，如高风险、中风险、低风险等。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利用风险矩阵工具，将危险源发生的可能性和后果严重程度进行组合分析，确定风险等级。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采用定性或定量的风险评估方法，对识别出的危险源进行风险评估。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8294" b="829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采取工程技术手段，消除或减少危险源的产生，如改进工艺、更换设备、完善安全设施等。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制定应急预案和现场处置方案，配备必要的应急救援设备和人员，确保在紧急情况下能够及时有效地进行应急处置。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建立健全安全管理制度和操作规程，加强员工培训和教育，提高员工的安全意识和操作技能。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为员工配备符合要求的个人防护用品，如安全帽、安全带、防护服等，确保员工在作业过程中的安全。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工作场所安全管理制度与规范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制定全面的安全管理制度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明确安全管理目标、原则、组织架构、职责权限、工作程序等，为工作场所的安全管理提供制度保障。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建立健全安全管理体系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包括安全风险评估、安全控制、应急救援等各个方面，确保工作场所的安全管理全面、系统、有效。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定期更新安全管理制度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随着企业发展和工作场所变化，及时修订和完善安全管理制度，确保其适应性和有效性。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明确各岗位安全操作规程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针对不同岗位和工种，制定详细的安全操作规程，明确操作步骤、注意事项、安全防护措施等，确保员工能够正确、安全地进行操作。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制定设备设施安全操作规范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对各类设备设施制定安全操作规范，明确使用、维护、保养等方面的要求，确保设备设施的安全运行。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强化危险作业安全管理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对危险作业进行严格的安全管理，制定专门的安全操作规范和应急预案，确保危险作业的安全可控。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https://d.book118.com/388133000030006035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2024-09-13T22:05:59.248</cp:lastPrinted>
  <dcterms:created xsi:type="dcterms:W3CDTF">2024-09-13T14:05:59Z</dcterms:created>
  <dcterms:modified xsi:type="dcterms:W3CDTF">2024-09-13T14:06:01Z</dcterms:modified>
</cp:coreProperties>
</file>