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68341-4521-425E-A528-35AC858F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74AF5-36A4-413E-B381-B4B085D5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4FAC5-AF4F-45C4-AE84-1ADC54A9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02ED1-9CA7-4551-ACD2-BE9251D8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3A811-5FCA-4C54-A04F-541A0090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E83B5E-0DFF-4352-A99E-0B48EB4B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109A0-2ADA-45C7-A3C5-205C9D7E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B2562-D4CB-478C-8487-543F9CFB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51E98-7846-487E-B246-67C91ED0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0B2D3-DEFB-4810-BD4E-3E6B70D0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A8CA9-00FD-4F0A-99A0-E4884C7D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303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建筑企业管理体系与创新管理的关系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建筑企业管理体系与创新管理关系探讨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建筑行业是国家经济发展的重要支柱，其企业管理体系对于提升行业竞争力、保障工程质量、促进可持续发展具有重要意义。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随着经济全球化和科技创新的加速发展，建筑企业面临的市场环境日益复杂多变，传统的管理体系已难以适应新的发展需求，亟需进行创新管理。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探讨建筑企业管理体系与创新管理的关系，有助于深入理解企业管理体系改革的必要性和紧迫性，为建筑企业实现转型升级提供理论支持和实践指导。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18" b="1041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通过分析建筑企业管理体系与创新管理的内在联系，探讨如何构建适应新时代发展需求的创新型企业管理体系，提升建筑企业的核心竞争力。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如何理解建筑企业管理体系与创新管理的关系？如何构建创新型企业管理体系？创新型企业管理体系对于建筑企业发展的作用是什么？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企业管理体系是指企业组织结构和运营过程中所采用的管理方法、手段和工具的总和，旨在实现企业目标、提高运营效率并应对各种风险。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企业管理体系通常包括组织结构、流程管理、人力资源管理、财务管理、市场营销管理、生产运营管理等多个方面。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企业管理体系定义及构成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通过优化流程、合理配置资源等方式，企业管理体系能够提高企业的运营效率，降低成本，增强市场竞争力。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企业管理体系能够将企业目标转化为具体的行动计划和任务，确保各部门和员工明确目标、协同工作，最终实现企业整体目标。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应对各种风险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企业管理体系能够帮助企业识别、评估和应对各种风险，包括市场风险、财务风险、法律风险等，确保企业稳健发展。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企业管理体系作用与价值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随着信息技术的发展，企业管理体系正朝着数字化和智能化的方向发展，利用大数据、人工智能等技术提高管理效率和决策准确性。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为适应快速变化的市场环境，企业管理体系越来越注重柔性化和敏捷化，能够快速响应市场变化并调整战略和业务模式。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柔性化与敏捷化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企业管理体系正朝着集成化和协同化的方向发展，打破部门壁垒，实现跨部门、跨层级的协同合作，提高企业整体运营效率。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集成化与协同化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创新管理理论及实践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创新管理的主要流派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包括技术创新管理、组织创新管理、市场创新管理等。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创新管理是一种系统性的方法，旨在通过激发和管理创新过程，实现企业持续竞争优势和增长。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创新管理的发展历程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从熊彼特的创新理论到现代创新管理理论，经历了多个阶段的发展和完善。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创新管理理论概述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如苹果、谷歌、华为等，通过不断创新实现持续增长。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国内外创新型企业案例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如建筑业中的BIM技术、绿色建筑等创新实践。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行业内创新实践案例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如不同行业间的跨界合作，共同推动创新发展。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跨行业创新合作案例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通过创新管理，企业可以不断推出新产品、新技术和新服务，提升市场竞争力。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促进企业转型升级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创新管理有助于企业适应市场变化，实现转型升级和可持续发展。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增强企业品牌影响力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创新成果可以提高企业的知名度和美誉度，增强品牌影响力。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创新管理对企业发展的推动作用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https://d.book118.com/388133030005006035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2024-09-13T16:50:02.130</cp:lastPrinted>
  <dcterms:created xsi:type="dcterms:W3CDTF">2024-09-13T08:50:02Z</dcterms:created>
  <dcterms:modified xsi:type="dcterms:W3CDTF">2024-09-13T08:50:03Z</dcterms:modified>
</cp:coreProperties>
</file>