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29A438F-7893-413A-8744-1432D1C6C0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FB4D2A-DC35-4A9A-909F-02FEEE9F4B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7CFA632-EC23-4994-9C2E-3C96C1B006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E9903D8-5E32-4B90-98A2-C8124B243A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B509541-6F9C-42A2-9C99-25C630ABE11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E9B15A8-44A0-49B3-89BA-85029195028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B011F5A-1770-4A96-B507-AA8E5ACDC1D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D544EA-C590-4D14-914A-08B5083852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122A53-D0B6-40D0-B5B5-7CEED33FA1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4BE5D3-D075-4D7C-B4D1-0F0D8B5C83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8F927E-7AAF-4EAD-8BFF-7B7A8B590D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8133032113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线上房产交易平台的创新商业模式研究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线上房产交易平台的创新商业模式概述
 技术驱动下的线上房产交易模式创新
 基于大数据分析的精准房产推荐
 区块链技术保障线上房产交易安全
 虚拟现实技术实现沉浸式房产体验
 人工智能赋能房产交易智能化管理
 线上房产交易平台的法律合规性探讨
 未来线上房产交易平台发展前景展望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线上房产交易平台的创新商业模式概述</a:t>
            </a:r>
          </a:p>
        </p:txBody>
      </p:sp>
      <p:sp>
        <p:nvSpPr>
          <p:cNvPr id="3" name="Subtitle 2"/>
          <p:cNvSpPr>
            <a:spLocks noGrp="1"/>
          </p:cNvSpPr>
          <p:nvPr>
            <p:ph type="subTitle" idx="1"/>
          </p:nvPr>
        </p:nvSpPr>
        <p:spPr/>
        <p:txBody>
          <a:bodyPr/>
          <a:lstStyle/>
          <a:p>
            <a:r>
              <a:t>线上房产交易平台的创新商业模式研究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线上房产交易平台的创新商业模式概述</a:t>
            </a:r>
          </a:p>
        </p:txBody>
      </p:sp>
      <p:sp>
        <p:nvSpPr>
          <p:cNvPr id="3" name="Text Placeholder 2"/>
          <p:cNvSpPr>
            <a:spLocks noGrp="1"/>
          </p:cNvSpPr>
          <p:nvPr>
            <p:ph type="body" idx="1"/>
          </p:nvPr>
        </p:nvSpPr>
        <p:spPr/>
        <p:txBody>
          <a:bodyPr/>
          <a:lstStyle/>
          <a:p>
            <a:r>
              <a:t>在线房产交易平台的创新商业模式概述</a:t>
            </a:r>
          </a:p>
        </p:txBody>
      </p:sp>
      <p:sp>
        <p:nvSpPr>
          <p:cNvPr id="4" name="Content Placeholder 3"/>
          <p:cNvSpPr>
            <a:spLocks noGrp="1"/>
          </p:cNvSpPr>
          <p:nvPr>
            <p:ph sz="half" idx="2"/>
          </p:nvPr>
        </p:nvSpPr>
        <p:spPr/>
        <p:txBody>
          <a:bodyPr/>
          <a:lstStyle/>
          <a:p>
            <a:r>
              <a:t>1. 线上房产交易平台的模式：</a:t>
            </a:r>
          </a:p>
          <a:p>
            <a:r>
              <a:t>  - 电子交易平台：提供在线交易平台，使买卖双方能够通过互联网直接进行交易，优点是交易过程更加公开透明，交易成本更低。</a:t>
            </a:r>
          </a:p>
          <a:p>
            <a:r>
              <a:t>  - 经纪人模式：中介机构在买卖双方之间穿针引线，促成交易，优点是专业性强，交易安全性高。</a:t>
            </a:r>
          </a:p>
          <a:p>
            <a:r>
              <a:t>  - 新型模式：如房产经纪人、房产电商、房产众筹等，以互联网、大数据、人工智能等技术为核心构建房产交易平台，实现房产交易全流程线上化，优点是操作便捷，交易效率高。</a:t>
            </a:r>
          </a:p>
          <a:p>
            <a:r>
              <a:t>2. 线上房产交易平台的优势：</a:t>
            </a:r>
          </a:p>
          <a:p>
            <a:r>
              <a:t>  - 方便快捷：购房者和卖房者可以通过电脑或手机端轻松获取房产信息并进行交易，省去了线下看房和交易的繁琐过程。</a:t>
            </a:r>
          </a:p>
          <a:p>
            <a:r>
              <a:t>  - 透明公开：线上房产交易平台提供透明的信息披露机制，购房者和卖房者能够全面了解房产信息，降低信息不对称的风险。</a:t>
            </a:r>
          </a:p>
          <a:p>
            <a:r>
              <a:t>  - 安全可靠：线上房产交易平台通常会采取严格的安全措施，确保交易的安全性和可靠性。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线上房产交易平台的创新商业模式概述</a:t>
            </a:r>
          </a:p>
        </p:txBody>
      </p:sp>
      <p:sp>
        <p:nvSpPr>
          <p:cNvPr id="3" name="Text Placeholder 2"/>
          <p:cNvSpPr>
            <a:spLocks noGrp="1"/>
          </p:cNvSpPr>
          <p:nvPr>
            <p:ph type="body" idx="1"/>
          </p:nvPr>
        </p:nvSpPr>
        <p:spPr/>
        <p:txBody>
          <a:bodyPr/>
          <a:lstStyle/>
          <a:p>
            <a:r>
              <a:t>线上房产交易平台的商业模式创新</a:t>
            </a:r>
          </a:p>
        </p:txBody>
      </p:sp>
      <p:sp>
        <p:nvSpPr>
          <p:cNvPr id="4" name="Content Placeholder 3"/>
          <p:cNvSpPr>
            <a:spLocks noGrp="1"/>
          </p:cNvSpPr>
          <p:nvPr>
            <p:ph sz="half" idx="2"/>
          </p:nvPr>
        </p:nvSpPr>
        <p:spPr/>
        <p:txBody>
          <a:bodyPr/>
          <a:lstStyle/>
          <a:p>
            <a:r>
              <a:t>1. 线上房产交易平台的商业模式主要包括：</a:t>
            </a:r>
          </a:p>
          <a:p>
            <a:r>
              <a:t>  - 交易佣金：线上房产交易平台通过收取交易佣金来赚取收入，其佣金通常按照交易金额的一定比例收取。</a:t>
            </a:r>
          </a:p>
          <a:p>
            <a:r>
              <a:t>  - 广告费：线上房产交易平台可以通过出售广告位来赚取收入，广告主可以向购房者和卖房者展示自己的产品和服务。</a:t>
            </a:r>
          </a:p>
          <a:p>
            <a:r>
              <a:t>  - 增值服务费：线上房产交易平台还可以通过提供增值服务来赚取收入，如房屋评估、房屋咨询等服务。</a:t>
            </a:r>
          </a:p>
          <a:p>
            <a:r>
              <a:t>2. 线上房产交易平台的商业模式创新主要包括：</a:t>
            </a:r>
          </a:p>
          <a:p>
            <a:r>
              <a:t>  - 以大数据为基础的精准营销：线上房产交易平台可以通过收集和分析用户数据，为购房者和卖房者提供更加精准的营销服务。</a:t>
            </a:r>
          </a:p>
          <a:p>
            <a:r>
              <a:t>  - 基于区块链技术的房产交易平台：线上房产交易平台可以通过使用区块链技术来确保交易的安全性和透明度。</a:t>
            </a:r>
          </a:p>
          <a:p>
            <a:r>
              <a:t>  - O2O线上线下融合模式：线上房产交易平台可以通过与线下房产经纪公司合作，实现线上线下的融合，为购房者和卖房者提供更加全面的服务。</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技术驱动下的线上房产交易模式创新</a:t>
            </a:r>
          </a:p>
        </p:txBody>
      </p:sp>
      <p:sp>
        <p:nvSpPr>
          <p:cNvPr id="3" name="Subtitle 2"/>
          <p:cNvSpPr>
            <a:spLocks noGrp="1"/>
          </p:cNvSpPr>
          <p:nvPr>
            <p:ph type="subTitle" idx="1"/>
          </p:nvPr>
        </p:nvSpPr>
        <p:spPr/>
        <p:txBody>
          <a:bodyPr/>
          <a:lstStyle/>
          <a:p>
            <a:r>
              <a:t>线上房产交易平台的创新商业模式研究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技术驱动下的线上房产交易模式创新</a:t>
            </a:r>
          </a:p>
        </p:txBody>
      </p:sp>
      <p:sp>
        <p:nvSpPr>
          <p:cNvPr id="3" name="Text Placeholder 2"/>
          <p:cNvSpPr>
            <a:spLocks noGrp="1"/>
          </p:cNvSpPr>
          <p:nvPr>
            <p:ph type="body" idx="1"/>
          </p:nvPr>
        </p:nvSpPr>
        <p:spPr/>
        <p:txBody>
          <a:bodyPr/>
          <a:lstStyle/>
          <a:p>
            <a:r>
              <a:t>大数据分析与推荐系统</a:t>
            </a:r>
          </a:p>
        </p:txBody>
      </p:sp>
      <p:sp>
        <p:nvSpPr>
          <p:cNvPr id="4" name="Content Placeholder 3"/>
          <p:cNvSpPr>
            <a:spLocks noGrp="1"/>
          </p:cNvSpPr>
          <p:nvPr>
            <p:ph sz="half" idx="2"/>
          </p:nvPr>
        </p:nvSpPr>
        <p:spPr/>
        <p:txBody>
          <a:bodyPr/>
          <a:lstStyle/>
          <a:p>
            <a:r>
              <a:t>1.利用机器学习和人工智能技术，分析海量线上房产交易数据，为用户提供个性化房产推荐，提高房产交易效率和准确性。</a:t>
            </a:r>
          </a:p>
          <a:p>
            <a:r>
              <a:t>2.整合房产信息，提供全面的房产数据分析，包括房产价格、房产成交情况、房产周边配套设施等，帮助用户快速了解房产市场行情，做出明智的房产投资决策。</a:t>
            </a:r>
          </a:p>
          <a:p>
            <a:r>
              <a:t>3.基于用户行为数据，提供精准的房产推荐，节省用户搜索房产的时间，提高线上房产交易的效率。</a:t>
            </a:r>
          </a:p>
        </p:txBody>
      </p:sp>
      <p:sp>
        <p:nvSpPr>
          <p:cNvPr id="5" name="Text Placeholder 4"/>
          <p:cNvSpPr>
            <a:spLocks noGrp="1"/>
          </p:cNvSpPr>
          <p:nvPr>
            <p:ph type="body" idx="3"/>
          </p:nvPr>
        </p:nvSpPr>
        <p:spPr/>
        <p:txBody>
          <a:bodyPr/>
          <a:lstStyle/>
          <a:p>
            <a:r>
              <a:t>线上房产交易平台的虚拟展示技术</a:t>
            </a:r>
          </a:p>
        </p:txBody>
      </p:sp>
      <p:sp>
        <p:nvSpPr>
          <p:cNvPr id="6" name="Content Placeholder 5"/>
          <p:cNvSpPr>
            <a:spLocks noGrp="1"/>
          </p:cNvSpPr>
          <p:nvPr>
            <p:ph sz="half" idx="4"/>
          </p:nvPr>
        </p:nvSpPr>
        <p:spPr/>
        <p:txBody>
          <a:bodyPr/>
          <a:lstStyle/>
          <a:p>
            <a:r>
              <a:t>1.采用VR（虚拟现实）和AR（增强现实）等技术，打造逼真的线上房产展示场景，让用户可以足不出户，即可身临其境地参观房产，感受房产的真实环境。</a:t>
            </a:r>
          </a:p>
          <a:p>
            <a:r>
              <a:t>2.利用3D建模技术，构建详细的房产模型，允许用户从不同角度查看房产，了解房产的户型结构、空间布局等细节。</a:t>
            </a:r>
          </a:p>
          <a:p>
            <a:r>
              <a:t>3.提供高清房产图片和视频，展示房产的装修情况、周边环境等，让用户更直观地了解房产的实际情况。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技术驱动下的线上房产交易模式创新</a:t>
            </a:r>
          </a:p>
        </p:txBody>
      </p:sp>
      <p:sp>
        <p:nvSpPr>
          <p:cNvPr id="3" name="Text Placeholder 2"/>
          <p:cNvSpPr>
            <a:spLocks noGrp="1"/>
          </p:cNvSpPr>
          <p:nvPr>
            <p:ph type="body" idx="1"/>
          </p:nvPr>
        </p:nvSpPr>
        <p:spPr/>
        <p:txBody>
          <a:bodyPr/>
          <a:lstStyle/>
          <a:p>
            <a:r>
              <a:t>线上房产交易平台的区块链技术应用</a:t>
            </a:r>
          </a:p>
        </p:txBody>
      </p:sp>
      <p:sp>
        <p:nvSpPr>
          <p:cNvPr id="4" name="Content Placeholder 3"/>
          <p:cNvSpPr>
            <a:spLocks noGrp="1"/>
          </p:cNvSpPr>
          <p:nvPr>
            <p:ph sz="half" idx="2"/>
          </p:nvPr>
        </p:nvSpPr>
        <p:spPr/>
        <p:txBody>
          <a:bodyPr/>
          <a:lstStyle/>
          <a:p>
            <a:r>
              <a:t>1.利用区块链技术，建立安全可靠的房产交易平台，确保房产交易过程中的数据安全和透明性，保障用户资金安全。</a:t>
            </a:r>
          </a:p>
          <a:p>
            <a:r>
              <a:t>2.基于区块链技术，实现房产交易信息的共享和流通，提高房产交易效率，降低房产交易成本。</a:t>
            </a:r>
          </a:p>
          <a:p>
            <a:r>
              <a:t>3.利用区块链技术的去中心化特点，建立分布式房产交易平台，减少对中介机构的依赖，降低房产交易费用，提高房产交易的自由度。</a:t>
            </a:r>
          </a:p>
        </p:txBody>
      </p:sp>
      <p:sp>
        <p:nvSpPr>
          <p:cNvPr id="5" name="Text Placeholder 4"/>
          <p:cNvSpPr>
            <a:spLocks noGrp="1"/>
          </p:cNvSpPr>
          <p:nvPr>
            <p:ph type="body" idx="3"/>
          </p:nvPr>
        </p:nvSpPr>
        <p:spPr/>
        <p:txBody>
          <a:bodyPr/>
          <a:lstStyle/>
          <a:p>
            <a:r>
              <a:t>线上房产交易平台的人工智能技术支持</a:t>
            </a:r>
          </a:p>
        </p:txBody>
      </p:sp>
      <p:sp>
        <p:nvSpPr>
          <p:cNvPr id="6" name="Content Placeholder 5"/>
          <p:cNvSpPr>
            <a:spLocks noGrp="1"/>
          </p:cNvSpPr>
          <p:nvPr>
            <p:ph sz="half" idx="4"/>
          </p:nvPr>
        </p:nvSpPr>
        <p:spPr/>
        <p:txBody>
          <a:bodyPr/>
          <a:lstStyle/>
          <a:p>
            <a:r>
              <a:t>1.利用人工智能技术，开发智能客服系统，为用户提供7*24小时的在线咨询服务，及时解答用户在房产交易过程中的疑问，提升用户服务质量。</a:t>
            </a:r>
          </a:p>
          <a:p>
            <a:r>
              <a:t>2.应用人工智能算法，对房产交易数据进行分析，发现房产交易中的风险和潜在问题，帮助用户规避房产交易风险，保障用户合法权益。</a:t>
            </a:r>
          </a:p>
          <a:p>
            <a:r>
              <a:t>3.利用人工智能技术，对房产交易过程进行自动化处理，提高房产交易效率，减少人工操作带来的错误和遗漏。</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技术驱动下的线上房产交易模式创新</a:t>
            </a:r>
          </a:p>
        </p:txBody>
      </p:sp>
      <p:sp>
        <p:nvSpPr>
          <p:cNvPr id="3" name="Content Placeholder 2"/>
          <p:cNvSpPr>
            <a:spLocks noGrp="1"/>
          </p:cNvSpPr>
          <p:nvPr>
            <p:ph sz="half" idx="2"/>
          </p:nvPr>
        </p:nvSpPr>
        <p:spPr/>
        <p:txBody>
          <a:bodyPr/>
          <a:lstStyle/>
          <a:p>
            <a:r>
              <a:t>1.开发移动端房产交易APP，让用户随时随地访问线上房产交易平台，查询房产信息，进行房产交易操作，提高房产交易的便捷性。</a:t>
            </a:r>
          </a:p>
          <a:p>
            <a:r>
              <a:t>2.利用移动端APP，提供房产周边的生活配套信息，方便用户了解房产周边环境，做出明智的房产投资决策。</a:t>
            </a:r>
          </a:p>
          <a:p>
            <a:r>
              <a:t>3.通过移动端APP，提供实时的房产交易动态，让用户及时掌握最新的房产市场信息，把握房产投资机会。</a:t>
            </a:r>
          </a:p>
        </p:txBody>
      </p:sp>
      <p:sp>
        <p:nvSpPr>
          <p:cNvPr id="4" name="Text Placeholder 3"/>
          <p:cNvSpPr>
            <a:spLocks noGrp="1"/>
          </p:cNvSpPr>
          <p:nvPr>
            <p:ph type="body" idx="3"/>
          </p:nvPr>
        </p:nvSpPr>
        <p:spPr/>
        <p:txBody>
          <a:bodyPr/>
          <a:lstStyle/>
          <a:p>
            <a:r>
              <a:t>线上房产交易平台的金融服务整合</a:t>
            </a:r>
          </a:p>
        </p:txBody>
      </p:sp>
      <p:sp>
        <p:nvSpPr>
          <p:cNvPr id="5" name="Content Placeholder 4"/>
          <p:cNvSpPr>
            <a:spLocks noGrp="1"/>
          </p:cNvSpPr>
          <p:nvPr>
            <p:ph sz="half" idx="4"/>
          </p:nvPr>
        </p:nvSpPr>
        <p:spPr/>
        <p:txBody>
          <a:bodyPr/>
          <a:lstStyle/>
          <a:p>
            <a:r>
              <a:t>1.与银行、证券公司等金融机构合作，提供在线房产贷款申请、房产抵押贷款、房产理财等金融服务，满足用户在房产交易过程中的金融需求。</a:t>
            </a:r>
          </a:p>
          <a:p>
            <a:r>
              <a:t>2.整合房产交易、金融服务、房产投资等相关信息，为用户提供一站式房产交易服务，提高房产交易的效率和便捷性。</a:t>
            </a:r>
          </a:p>
          <a:p>
            <a:r>
              <a:t>3.与保险公司合作，提供房产保险、装修保险等保险产品，保障房产交易的安全性，降低房产交易的风险。</a:t>
            </a:r>
          </a:p>
        </p:txBody>
      </p:sp>
      <p:sp>
        <p:nvSpPr>
          <p:cNvPr id="6" name="Text Placeholder 5"/>
          <p:cNvSpPr>
            <a:spLocks noGrp="1"/>
          </p:cNvSpPr>
          <p:nvPr>
            <p:ph type="body" idx="1"/>
          </p:nvPr>
        </p:nvSpPr>
        <p:spPr/>
        <p:txBody>
          <a:bodyPr/>
          <a:lstStyle/>
          <a:p>
            <a:r>
              <a:t>线上房产交易平台的移动端应用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基于大数据分析的精准房产推荐</a:t>
            </a:r>
          </a:p>
        </p:txBody>
      </p:sp>
      <p:sp>
        <p:nvSpPr>
          <p:cNvPr id="3" name="Subtitle 2"/>
          <p:cNvSpPr>
            <a:spLocks noGrp="1"/>
          </p:cNvSpPr>
          <p:nvPr>
            <p:ph type="subTitle" idx="1"/>
          </p:nvPr>
        </p:nvSpPr>
        <p:spPr/>
        <p:txBody>
          <a:bodyPr/>
          <a:lstStyle/>
          <a:p>
            <a:r>
              <a:t>线上房产交易平台的创新商业模式研究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基于大数据分析的精准房产推荐</a:t>
            </a:r>
          </a:p>
        </p:txBody>
      </p:sp>
      <p:sp>
        <p:nvSpPr>
          <p:cNvPr id="3" name="Text Placeholder 2"/>
          <p:cNvSpPr>
            <a:spLocks noGrp="1"/>
          </p:cNvSpPr>
          <p:nvPr>
            <p:ph type="body" idx="1"/>
          </p:nvPr>
        </p:nvSpPr>
        <p:spPr/>
        <p:txBody>
          <a:bodyPr/>
          <a:lstStyle/>
          <a:p>
            <a:r>
              <a:t>个性化推荐算法</a:t>
            </a:r>
          </a:p>
        </p:txBody>
      </p:sp>
      <p:sp>
        <p:nvSpPr>
          <p:cNvPr id="4" name="Content Placeholder 3"/>
          <p:cNvSpPr>
            <a:spLocks noGrp="1"/>
          </p:cNvSpPr>
          <p:nvPr>
            <p:ph sz="half" idx="2"/>
          </p:nvPr>
        </p:nvSpPr>
        <p:spPr/>
        <p:txBody>
          <a:bodyPr/>
          <a:lstStyle/>
          <a:p>
            <a:r>
              <a:t>1. 基于用户行为数据，分析用户的房产偏好，如户型、面积、价格、区域等。</a:t>
            </a:r>
          </a:p>
          <a:p>
            <a:r>
              <a:t>2. 利用机器学习算法，建立用户兴趣模型，对用户未来的购房需求进行预测。</a:t>
            </a:r>
          </a:p>
          <a:p>
            <a:r>
              <a:t>3. 根据用户的兴趣模型和房产信息，为用户推荐最匹配的房产信息，实现个性化推荐。</a:t>
            </a:r>
          </a:p>
        </p:txBody>
      </p:sp>
      <p:sp>
        <p:nvSpPr>
          <p:cNvPr id="5" name="Text Placeholder 4"/>
          <p:cNvSpPr>
            <a:spLocks noGrp="1"/>
          </p:cNvSpPr>
          <p:nvPr>
            <p:ph type="body" idx="3"/>
          </p:nvPr>
        </p:nvSpPr>
        <p:spPr/>
        <p:txBody>
          <a:bodyPr/>
          <a:lstStyle/>
          <a:p>
            <a:r>
              <a:t>智能化房产搜索引擎</a:t>
            </a:r>
          </a:p>
        </p:txBody>
      </p:sp>
      <p:sp>
        <p:nvSpPr>
          <p:cNvPr id="6" name="Content Placeholder 5"/>
          <p:cNvSpPr>
            <a:spLocks noGrp="1"/>
          </p:cNvSpPr>
          <p:nvPr>
            <p:ph sz="half" idx="4"/>
          </p:nvPr>
        </p:nvSpPr>
        <p:spPr/>
        <p:txBody>
          <a:bodyPr/>
          <a:lstStyle/>
          <a:p>
            <a:r>
              <a:t>1. 利用自然语言处理技术，理解用户的房产搜索意图，并将其转化为结构化的查询语句。</a:t>
            </a:r>
          </a:p>
          <a:p>
            <a:r>
              <a:t>2. 结合房产知识图谱，将房产信息与用户搜索意图相关联，形成更加精准的搜索结果。</a:t>
            </a:r>
          </a:p>
          <a:p>
            <a:r>
              <a:t>3. 利用机器学习算法，对搜索结果进行排序，将最符合用户搜索意图的房产信息排在前面。</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基于大数据分析的精准房产推荐</a:t>
            </a:r>
          </a:p>
        </p:txBody>
      </p:sp>
      <p:sp>
        <p:nvSpPr>
          <p:cNvPr id="3" name="Text Placeholder 2"/>
          <p:cNvSpPr>
            <a:spLocks noGrp="1"/>
          </p:cNvSpPr>
          <p:nvPr>
            <p:ph type="body" idx="1"/>
          </p:nvPr>
        </p:nvSpPr>
        <p:spPr/>
        <p:txBody>
          <a:bodyPr/>
          <a:lstStyle/>
          <a:p>
            <a:r>
              <a:t>VR/AR看房体验</a:t>
            </a:r>
          </a:p>
        </p:txBody>
      </p:sp>
      <p:sp>
        <p:nvSpPr>
          <p:cNvPr id="4" name="Content Placeholder 3"/>
          <p:cNvSpPr>
            <a:spLocks noGrp="1"/>
          </p:cNvSpPr>
          <p:nvPr>
            <p:ph sz="half" idx="2"/>
          </p:nvPr>
        </p:nvSpPr>
        <p:spPr/>
        <p:txBody>
          <a:bodyPr/>
          <a:lstStyle/>
          <a:p>
            <a:r>
              <a:t>1. 利用VR技术，创建沉浸式的房产虚拟现实模型，让用户能够身临其境地体验房产内部环境。</a:t>
            </a:r>
          </a:p>
          <a:p>
            <a:r>
              <a:t>2. 利用AR技术，将房产信息叠加到现实场景中，让用户能够直观地了解房产周边环境。</a:t>
            </a:r>
          </a:p>
          <a:p>
            <a:r>
              <a:t>3. 通过VR/AR看房体验，用户可以更加全面地了解房产信息，减少实地看房的次数，提高购房效率。</a:t>
            </a:r>
          </a:p>
        </p:txBody>
      </p:sp>
      <p:sp>
        <p:nvSpPr>
          <p:cNvPr id="5" name="Text Placeholder 4"/>
          <p:cNvSpPr>
            <a:spLocks noGrp="1"/>
          </p:cNvSpPr>
          <p:nvPr>
            <p:ph type="body" idx="3"/>
          </p:nvPr>
        </p:nvSpPr>
        <p:spPr/>
        <p:txBody>
          <a:bodyPr/>
          <a:lstStyle/>
          <a:p>
            <a:r>
              <a:t>房产大数据分析</a:t>
            </a:r>
          </a:p>
        </p:txBody>
      </p:sp>
      <p:sp>
        <p:nvSpPr>
          <p:cNvPr id="6" name="Content Placeholder 5"/>
          <p:cNvSpPr>
            <a:spLocks noGrp="1"/>
          </p:cNvSpPr>
          <p:nvPr>
            <p:ph sz="half" idx="4"/>
          </p:nvPr>
        </p:nvSpPr>
        <p:spPr/>
        <p:txBody>
          <a:bodyPr/>
          <a:lstStyle/>
          <a:p>
            <a:r>
              <a:t>1. 通过房地产交易数据、用户行为数据、房产信息数据等，构建房产大数据平台。</a:t>
            </a:r>
          </a:p>
          <a:p>
            <a:r>
              <a:t>2. 利用数据挖掘技术，分析房产市场趋势、房产价格走势、房产投资价值等信息。</a:t>
            </a:r>
          </a:p>
          <a:p>
            <a:r>
              <a:t>3. 基于大数据分析结果，为房产开发商、房产经纪人、购房者等提供决策支持，提高房产交易效率。</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基于大数据分析的精准房产推荐</a:t>
            </a:r>
          </a:p>
        </p:txBody>
      </p:sp>
      <p:sp>
        <p:nvSpPr>
          <p:cNvPr id="3" name="Text Placeholder 2"/>
          <p:cNvSpPr>
            <a:spLocks noGrp="1"/>
          </p:cNvSpPr>
          <p:nvPr>
            <p:ph type="body" idx="1"/>
          </p:nvPr>
        </p:nvSpPr>
        <p:spPr/>
        <p:txBody>
          <a:bodyPr/>
          <a:lstStyle/>
          <a:p>
            <a:r>
              <a:t>房产交易可视化平台</a:t>
            </a:r>
          </a:p>
        </p:txBody>
      </p:sp>
      <p:sp>
        <p:nvSpPr>
          <p:cNvPr id="4" name="Content Placeholder 3"/>
          <p:cNvSpPr>
            <a:spLocks noGrp="1"/>
          </p:cNvSpPr>
          <p:nvPr>
            <p:ph sz="half" idx="2"/>
          </p:nvPr>
        </p:nvSpPr>
        <p:spPr/>
        <p:txBody>
          <a:bodyPr/>
          <a:lstStyle/>
          <a:p>
            <a:r>
              <a:t>1. 利用数据可视化技术，将房产交易数据、房产信息数据、房产市场趋势等信息以直观形象的方式呈现出来。</a:t>
            </a:r>
          </a:p>
          <a:p>
            <a:r>
              <a:t>2. 用户可以根据自己的需求，选择不同的维度和指标，动态生成可视化图表，辅助房产交易决策。</a:t>
            </a:r>
          </a:p>
          <a:p>
            <a:r>
              <a:t>3. 房产交易可视化平台可以帮助用户快速掌握房产市场信息，提高房产交易效率。</a:t>
            </a:r>
          </a:p>
        </p:txBody>
      </p:sp>
      <p:sp>
        <p:nvSpPr>
          <p:cNvPr id="5" name="Text Placeholder 4"/>
          <p:cNvSpPr>
            <a:spLocks noGrp="1"/>
          </p:cNvSpPr>
          <p:nvPr>
            <p:ph type="body" idx="3"/>
          </p:nvPr>
        </p:nvSpPr>
        <p:spPr/>
        <p:txBody>
          <a:bodyPr/>
          <a:lstStyle/>
          <a:p>
            <a:r>
              <a:t>房产交易区块链平台</a:t>
            </a:r>
          </a:p>
        </p:txBody>
      </p:sp>
      <p:sp>
        <p:nvSpPr>
          <p:cNvPr id="6" name="Content Placeholder 5"/>
          <p:cNvSpPr>
            <a:spLocks noGrp="1"/>
          </p:cNvSpPr>
          <p:nvPr>
            <p:ph sz="half" idx="4"/>
          </p:nvPr>
        </p:nvSpPr>
        <p:spPr/>
        <p:txBody>
          <a:bodyPr/>
          <a:lstStyle/>
          <a:p>
            <a:r>
              <a:t>1. 利用区块链技术，构建房产交易区块链平台，实现房产交易数据的安全、透明、可溯源。</a:t>
            </a:r>
          </a:p>
          <a:p>
            <a:r>
              <a:t>2. 用户可以在区块链平台上进行房产交易，交易过程公开透明，无需担心欺诈或伪造。</a:t>
            </a:r>
          </a:p>
          <a:p>
            <a:r>
              <a:t>3. 房产交易区块链平台可以提高房产交易效率，降低房产交易成本，增强房产交易的安全性。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区块链技术保障线上房产交易安全</a:t>
            </a:r>
          </a:p>
        </p:txBody>
      </p:sp>
      <p:sp>
        <p:nvSpPr>
          <p:cNvPr id="3" name="Subtitle 2"/>
          <p:cNvSpPr>
            <a:spLocks noGrp="1"/>
          </p:cNvSpPr>
          <p:nvPr>
            <p:ph type="subTitle" idx="1"/>
          </p:nvPr>
        </p:nvSpPr>
        <p:spPr/>
        <p:txBody>
          <a:bodyPr/>
          <a:lstStyle/>
          <a:p>
            <a:r>
              <a:t>线上房产交易平台的创新商业模式研究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区块链技术保障线上房产交易安全</a:t>
            </a:r>
          </a:p>
        </p:txBody>
      </p:sp>
      <p:sp>
        <p:nvSpPr>
          <p:cNvPr id="3" name="Text Placeholder 2"/>
          <p:cNvSpPr>
            <a:spLocks noGrp="1"/>
          </p:cNvSpPr>
          <p:nvPr>
            <p:ph type="body" idx="1"/>
          </p:nvPr>
        </p:nvSpPr>
        <p:spPr/>
        <p:txBody>
          <a:bodyPr/>
          <a:lstStyle/>
          <a:p>
            <a:r>
              <a:t>区块链技术保障线上房产交易安全</a:t>
            </a:r>
          </a:p>
        </p:txBody>
      </p:sp>
      <p:sp>
        <p:nvSpPr>
          <p:cNvPr id="4" name="Content Placeholder 3"/>
          <p:cNvSpPr>
            <a:spLocks noGrp="1"/>
          </p:cNvSpPr>
          <p:nvPr>
            <p:ph sz="half" idx="2"/>
          </p:nvPr>
        </p:nvSpPr>
        <p:spPr/>
        <p:txBody>
          <a:bodyPr/>
          <a:lstStyle/>
          <a:p>
            <a:r>
              <a:t>1. 区块链技术保障线上房产交易环节真实可靠。区块链技术是基于密码学原理构建的分布式账本技术,分布式账本的不可篡改性可有效保障线上房产交易环节的真实可靠。房产交易中的购房者、售房者、中介机构、金融机构以及政府部门等多方参与者都可以通过区块链技术验证彼此的身份信息和交易记录,防止虚假信息和欺诈行为的发生,确保线上房产交易的合法合规。</a:t>
            </a:r>
          </a:p>
          <a:p>
            <a:r>
              <a:t>2. 区块链技术保障线上房产交易资金安全。区块链技术具有分布式特性,基于密码学原理，能够保证其交易数据的不可篡改性和安全性。在进行线上房产交易时,资金的转移是整个交易过程中的关键环节,区块链技术可通过智能合约的形式来实现资金的转移,同时在资金转移过程中,交易记录都会加密存储在区块链上,所有参与者都可以即时查询和验证,防止人为操纵财务数据或恶意侵占财产的风险。</a:t>
            </a:r>
          </a:p>
          <a:p>
            <a:r>
              <a:t>3. 区块链技术保障线上房产交易信息安全。线上房产交易涉及大量的个人隐私信息和房产信息,如个人身份信息、房产证号、交易价格等,这些信息都具有较高的敏感性,一旦泄露或被盗用可能造成严重后果。区块链技术具有加密和溯源的特点,可有效保护线上房产交易信息的安全. 通过区块链技术,线上房产交易的信息将以加密的形式存储,并且通过分布式账本共享,使得交易信息更加安全可靠,避免泄露或被篡改的风险。</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区块链技术保障线上房产交易安全</a:t>
            </a:r>
          </a:p>
        </p:txBody>
      </p:sp>
      <p:sp>
        <p:nvSpPr>
          <p:cNvPr id="3" name="Text Placeholder 2"/>
          <p:cNvSpPr>
            <a:spLocks noGrp="1"/>
          </p:cNvSpPr>
          <p:nvPr>
            <p:ph type="body" idx="1"/>
          </p:nvPr>
        </p:nvSpPr>
        <p:spPr/>
        <p:txBody>
          <a:bodyPr/>
          <a:lstStyle/>
          <a:p>
            <a:r>
              <a:t>区块链技术提高线上房产交易效率</a:t>
            </a:r>
          </a:p>
        </p:txBody>
      </p:sp>
      <p:sp>
        <p:nvSpPr>
          <p:cNvPr id="4" name="Content Placeholder 3"/>
          <p:cNvSpPr>
            <a:spLocks noGrp="1"/>
          </p:cNvSpPr>
          <p:nvPr>
            <p:ph sz="half" idx="2"/>
          </p:nvPr>
        </p:nvSpPr>
        <p:spPr/>
        <p:txBody>
          <a:bodyPr/>
          <a:lstStyle/>
          <a:p>
            <a:r>
              <a:t>1. 区块链技术简化线上房产交易流程。区块链技术能够实现线上房产交易的智能合约自动执行,简化了传统的线下房产交易流程. 在线上房产交易过程中,交易双方可以利用区块链技术建立一系列智能合约,包括房产买卖合同、付款协议、抵押贷款协议等。这些智能合约能够自动执行交易流程中的每个步骤,大大减少了交易的沟通和谈判时间,使交易流程变得更加高效快捷。</a:t>
            </a:r>
          </a:p>
          <a:p>
            <a:r>
              <a:t>2. 区块链技术降低线上房产交易成本。传统线下房产交易流程中涉及大量的中介机构,这些机构往往收取高额的中介费用,增加了房产交易的成本。而区块链技术能够去中心化交易流程,减少中介机构的参与,从而大幅降低交易成本。此外,区块链技术还可以通过智能合约的方式,自动执行交易过程中的每一笔支付,消除中间商的手续费,进一步降低交易成本。</a:t>
            </a:r>
          </a:p>
          <a:p>
            <a:r>
              <a:t>3. 区块链技术提高线上房产交易透明度。区块链技术具有透明性的特点,能够有效提高线上房产交易的透明度。在线上房产交易过程中,所有交易记录都会被记录在区块链上,并向所有参与者开放. 交易双方可以随时查询和核实交易记录,以确保交易过程的公平透明。区块链技术的应用,可以有效减少信息不对称,防止欺诈和腐败行为的发生,从而提高线上房产交易的透明度和信任度。</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https://d.book118.com/388133032113006046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线上房产交易平台的创新商业模式概述</vt:lpstr>
      <vt:lpstr> 线上房产交易平台的创新商业模式概述</vt:lpstr>
      <vt:lpstr> 线上房产交易平台的创新商业模式概述</vt:lpstr>
      <vt:lpstr> 技术驱动下的线上房产交易模式创新</vt:lpstr>
      <vt:lpstr> 技术驱动下的线上房产交易模式创新</vt:lpstr>
      <vt:lpstr> 技术驱动下的线上房产交易模式创新</vt:lpstr>
      <vt:lpstr> 技术驱动下的线上房产交易模式创新</vt:lpstr>
      <vt:lpstr> 基于大数据分析的精准房产推荐</vt:lpstr>
      <vt:lpstr> 基于大数据分析的精准房产推荐</vt:lpstr>
      <vt:lpstr> 基于大数据分析的精准房产推荐</vt:lpstr>
      <vt:lpstr> 基于大数据分析的精准房产推荐</vt:lpstr>
      <vt:lpstr> 区块链技术保障线上房产交易安全</vt:lpstr>
      <vt:lpstr> 区块链技术保障线上房产交易安全</vt:lpstr>
      <vt:lpstr> 区块链技术保障线上房产交易安全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2024-09-27T17:26:54.063</cp:lastPrinted>
  <dcterms:created xsi:type="dcterms:W3CDTF">2024-09-27T09:26:54Z</dcterms:created>
  <dcterms:modified xsi:type="dcterms:W3CDTF">2024-09-27T09:26:56Z</dcterms:modified>
</cp:coreProperties>
</file>