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5AE03-FDC5-42DA-9DF4-8D73E3C43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BF502-EE18-4F46-8DEB-F0B0E0F81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C9715-CDEA-4CBC-8DAE-A40B5BF15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D73AA-F9F2-467E-B7AB-A71B0D37B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CBA043-FD47-4CAA-B69B-1710B8B4E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6AF95A-2DD1-4D37-A606-F802FC7BD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4D11A0-294A-4656-9461-3D8676C73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F32C4-B837-414C-9C7C-9F486AC40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536B9-800D-4F5B-B0DA-3F016F25C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BD817-AC39-46A5-84CE-518A701B7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86F18-575D-47EC-BDB2-E31616576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3307505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小学生国旗下讲话演讲稿</a:t>
            </a:r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开场与自我介绍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祖国在我心中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校园生活与学习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社会实践与公益活动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展望未来与励志奋斗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结束语与感谢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开场与自我介绍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65" r="315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问候与欢迎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在这阳光明媚的早晨，我们聚集在国旗下，共同迎接新的一天。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尊敬的老师、亲爱的同学们：大家早上好！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自我介绍及身份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我是来自XX年级XX班的XXX，非常荣幸能够站在这里，代表全体同学发言。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今天，我站在这庄严的国旗下，感到无比自豪和激动。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今天，我想和大家谈谈的主题是“爱国、敬业、诚信、友善——我们的核心价值观”。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在鲜艳的五星红旗下，我们不仅要心怀对祖国的热爱，还要学会做人、做事，树立正确的价值观。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引入主题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祖国在我心中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919" r="119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939" r="389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我们深深热爱着我们的祖国，这片土地养育了我们，给予了我们生命和成长的空间。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热爱祖国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我们感激祖国的繁荣昌盛，让我们能够在和平、安定的环境中学习和生活。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感激祖国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对祖国的热爱和感激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我们的祖国有着悠久的历史，五千年的文明史让我们为之自豪。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我们的祖国有着灿烂的文化，诗词、歌赋、书法、绘画等传统文化瑰宝熠熠生辉。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祖国的历史和文化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灿烂的文化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悠久的历史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286" b="132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民族精神与传承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民族精神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我们传承着勤劳、勇敢、智慧的民族精神，这是我们不断前进的动力。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传承与发扬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我们要传承和发扬中华民族的优秀传统文化，让民族精神在我们身上得以延续。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在国旗下，我们庄严宣誓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我们要热爱祖国，努力学习，为祖国的繁荣昌盛贡献自己的力量！让我们携手共进，为实现中华民族伟大复兴的中国梦而努力奋斗！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校园生活与学习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我们在校园里参加各种有趣的活动，如运动会、文艺汇演等，这些活动让我们感受到校园生活的丰富多彩。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丰富多彩的活动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在校园里，我们结识了许多好朋友，大家一起学习、一起玩耍，友谊让我们感受到温暖和快乐。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友谊的珍贵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958" r="219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校园生活记录了我们成长的点点滴滴，每一次进步和成长都离不开老师和同学们的鼓励和帮助。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成长的见证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校园生活的快乐与成长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学习方法的掌握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在学习过程中，我们逐渐掌握了各种学习方法，如阅读、思考、实践等，这些方法让我们更加高效地学习。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知识的积累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通过学习，我们不断积累知识，了解世界，开拓视野，为未来的生活和工作打下基础。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勤奋与坚持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学习需要勤奋和坚持，只有不断努力，才能取得好成绩。我们要珍惜时光，努力学习，不断进步。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学习的收获与感悟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https://d.book118.com/388133075057006043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2024-09-23T00:15:19.434</cp:lastPrinted>
  <dcterms:created xsi:type="dcterms:W3CDTF">2024-09-22T16:15:19Z</dcterms:created>
  <dcterms:modified xsi:type="dcterms:W3CDTF">2024-09-22T16:15:21Z</dcterms:modified>
</cp:coreProperties>
</file>