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1B048-9961-4CD9-910D-A5B5B892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82A8C-D123-4770-8796-73FAD7508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1BBBF-FE11-488E-B248-B897387E6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D6891-BF10-462C-ADDC-E1AB0F83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6D5C5-870F-459C-BC53-FFD061B68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883C9-A925-4E3B-9159-EDBA411C8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BB417-3514-4837-A4A0-2D36554FB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00353-C759-4638-B2E2-409B596B1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775EF-38F2-45DA-B087-3C19CD39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42DB7-6018-448F-B6F1-9BFFC8890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BD05F-ECCB-4EFA-A3AD-7F6E2CFC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11" r:id="rId2"/>
    <p:sldLayoutId id="2147493612" r:id="rId3"/>
    <p:sldLayoutId id="2147493613" r:id="rId4"/>
    <p:sldLayoutId id="2147493614" r:id="rId5"/>
    <p:sldLayoutId id="2147493615" r:id="rId6"/>
    <p:sldLayoutId id="2147493616" r:id="rId7"/>
    <p:sldLayoutId id="2147493617" r:id="rId8"/>
    <p:sldLayoutId id="2147493618" r:id="rId9"/>
    <p:sldLayoutId id="2147493619" r:id="rId10"/>
    <p:sldLayoutId id="21474936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15" Type="http://schemas.openxmlformats.org/officeDocument/2006/relationships/tags" Target="../tags/tag764.xml" /><Relationship Id="rId16" Type="http://schemas.openxmlformats.org/officeDocument/2006/relationships/tags" Target="../tags/tag765.xml" /><Relationship Id="rId17" Type="http://schemas.openxmlformats.org/officeDocument/2006/relationships/tags" Target="../tags/tag766.xml" /><Relationship Id="rId18" Type="http://schemas.openxmlformats.org/officeDocument/2006/relationships/tags" Target="../tags/tag767.xml" /><Relationship Id="rId19" Type="http://schemas.openxmlformats.org/officeDocument/2006/relationships/tags" Target="../tags/tag768.xml" /><Relationship Id="rId2" Type="http://schemas.openxmlformats.org/officeDocument/2006/relationships/tags" Target="../tags/tag751.xml" /><Relationship Id="rId20" Type="http://schemas.openxmlformats.org/officeDocument/2006/relationships/tags" Target="../tags/tag769.xml" /><Relationship Id="rId21" Type="http://schemas.openxmlformats.org/officeDocument/2006/relationships/tags" Target="../tags/tag770.xml" /><Relationship Id="rId22" Type="http://schemas.openxmlformats.org/officeDocument/2006/relationships/tags" Target="../tags/tag771.xml" /><Relationship Id="rId23" Type="http://schemas.openxmlformats.org/officeDocument/2006/relationships/tags" Target="../tags/tag772.xml" /><Relationship Id="rId24" Type="http://schemas.openxmlformats.org/officeDocument/2006/relationships/tags" Target="../tags/tag773.xml" /><Relationship Id="rId25" Type="http://schemas.openxmlformats.org/officeDocument/2006/relationships/tags" Target="../tags/tag774.xml" /><Relationship Id="rId26" Type="http://schemas.openxmlformats.org/officeDocument/2006/relationships/tags" Target="../tags/tag775.xml" /><Relationship Id="rId27" Type="http://schemas.openxmlformats.org/officeDocument/2006/relationships/tags" Target="../tags/tag776.xml" /><Relationship Id="rId28" Type="http://schemas.openxmlformats.org/officeDocument/2006/relationships/tags" Target="../tags/tag777.xml" /><Relationship Id="rId29" Type="http://schemas.openxmlformats.org/officeDocument/2006/relationships/tags" Target="../tags/tag778.xml" /><Relationship Id="rId3" Type="http://schemas.openxmlformats.org/officeDocument/2006/relationships/tags" Target="../tags/tag752.xml" /><Relationship Id="rId30" Type="http://schemas.openxmlformats.org/officeDocument/2006/relationships/tags" Target="../tags/tag779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8.xml" /><Relationship Id="rId11" Type="http://schemas.openxmlformats.org/officeDocument/2006/relationships/tags" Target="../tags/tag789.xml" /><Relationship Id="rId12" Type="http://schemas.openxmlformats.org/officeDocument/2006/relationships/tags" Target="../tags/tag790.xml" /><Relationship Id="rId13" Type="http://schemas.openxmlformats.org/officeDocument/2006/relationships/tags" Target="../tags/tag791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Relationship Id="rId6" Type="http://schemas.openxmlformats.org/officeDocument/2006/relationships/tags" Target="../tags/tag784.xml" /><Relationship Id="rId7" Type="http://schemas.openxmlformats.org/officeDocument/2006/relationships/tags" Target="../tags/tag785.xml" /><Relationship Id="rId8" Type="http://schemas.openxmlformats.org/officeDocument/2006/relationships/tags" Target="../tags/tag786.xml" /><Relationship Id="rId9" Type="http://schemas.openxmlformats.org/officeDocument/2006/relationships/tags" Target="../tags/tag7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3.xml" /><Relationship Id="rId11" Type="http://schemas.openxmlformats.org/officeDocument/2006/relationships/tags" Target="../tags/tag804.xml" /><Relationship Id="rId12" Type="http://schemas.openxmlformats.org/officeDocument/2006/relationships/tags" Target="../tags/tag805.xml" /><Relationship Id="rId13" Type="http://schemas.openxmlformats.org/officeDocument/2006/relationships/tags" Target="../tags/tag806.xml" /><Relationship Id="rId2" Type="http://schemas.openxmlformats.org/officeDocument/2006/relationships/tags" Target="../tags/tag795.xml" /><Relationship Id="rId3" Type="http://schemas.openxmlformats.org/officeDocument/2006/relationships/tags" Target="../tags/tag796.xml" /><Relationship Id="rId4" Type="http://schemas.openxmlformats.org/officeDocument/2006/relationships/tags" Target="../tags/tag797.xml" /><Relationship Id="rId5" Type="http://schemas.openxmlformats.org/officeDocument/2006/relationships/tags" Target="../tags/tag798.xml" /><Relationship Id="rId6" Type="http://schemas.openxmlformats.org/officeDocument/2006/relationships/tags" Target="../tags/tag799.xml" /><Relationship Id="rId7" Type="http://schemas.openxmlformats.org/officeDocument/2006/relationships/tags" Target="../tags/tag800.xml" /><Relationship Id="rId8" Type="http://schemas.openxmlformats.org/officeDocument/2006/relationships/tags" Target="../tags/tag801.xml" /><Relationship Id="rId9" Type="http://schemas.openxmlformats.org/officeDocument/2006/relationships/tags" Target="../tags/tag8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9.xml" /><Relationship Id="rId11" Type="http://schemas.openxmlformats.org/officeDocument/2006/relationships/tags" Target="../tags/tag820.xml" /><Relationship Id="rId12" Type="http://schemas.openxmlformats.org/officeDocument/2006/relationships/tags" Target="../tags/tag821.xml" /><Relationship Id="rId13" Type="http://schemas.openxmlformats.org/officeDocument/2006/relationships/tags" Target="../tags/tag822.xml" /><Relationship Id="rId2" Type="http://schemas.openxmlformats.org/officeDocument/2006/relationships/tags" Target="../tags/tag811.xml" /><Relationship Id="rId3" Type="http://schemas.openxmlformats.org/officeDocument/2006/relationships/tags" Target="../tags/tag812.xml" /><Relationship Id="rId4" Type="http://schemas.openxmlformats.org/officeDocument/2006/relationships/tags" Target="../tags/tag813.xml" /><Relationship Id="rId5" Type="http://schemas.openxmlformats.org/officeDocument/2006/relationships/tags" Target="../tags/tag814.xml" /><Relationship Id="rId6" Type="http://schemas.openxmlformats.org/officeDocument/2006/relationships/tags" Target="../tags/tag815.xml" /><Relationship Id="rId7" Type="http://schemas.openxmlformats.org/officeDocument/2006/relationships/tags" Target="../tags/tag816.xml" /><Relationship Id="rId8" Type="http://schemas.openxmlformats.org/officeDocument/2006/relationships/tags" Target="../tags/tag817.xml" /><Relationship Id="rId9" Type="http://schemas.openxmlformats.org/officeDocument/2006/relationships/tags" Target="../tags/tag8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1.xml" /><Relationship Id="rId11" Type="http://schemas.openxmlformats.org/officeDocument/2006/relationships/tags" Target="../tags/tag832.xml" /><Relationship Id="rId12" Type="http://schemas.openxmlformats.org/officeDocument/2006/relationships/tags" Target="../tags/tag833.xml" /><Relationship Id="rId13" Type="http://schemas.openxmlformats.org/officeDocument/2006/relationships/tags" Target="../tags/tag834.xml" /><Relationship Id="rId2" Type="http://schemas.openxmlformats.org/officeDocument/2006/relationships/tags" Target="../tags/tag823.xml" /><Relationship Id="rId3" Type="http://schemas.openxmlformats.org/officeDocument/2006/relationships/tags" Target="../tags/tag824.xml" /><Relationship Id="rId4" Type="http://schemas.openxmlformats.org/officeDocument/2006/relationships/tags" Target="../tags/tag825.xml" /><Relationship Id="rId5" Type="http://schemas.openxmlformats.org/officeDocument/2006/relationships/tags" Target="../tags/tag826.xml" /><Relationship Id="rId6" Type="http://schemas.openxmlformats.org/officeDocument/2006/relationships/tags" Target="../tags/tag827.xml" /><Relationship Id="rId7" Type="http://schemas.openxmlformats.org/officeDocument/2006/relationships/tags" Target="../tags/tag828.xml" /><Relationship Id="rId8" Type="http://schemas.openxmlformats.org/officeDocument/2006/relationships/tags" Target="../tags/tag829.xml" /><Relationship Id="rId9" Type="http://schemas.openxmlformats.org/officeDocument/2006/relationships/tags" Target="../tags/tag8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5.xml" /><Relationship Id="rId3" Type="http://schemas.openxmlformats.org/officeDocument/2006/relationships/tags" Target="../tags/tag836.xml" /><Relationship Id="rId4" Type="http://schemas.openxmlformats.org/officeDocument/2006/relationships/tags" Target="../tags/tag8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6.xml" /><Relationship Id="rId11" Type="http://schemas.openxmlformats.org/officeDocument/2006/relationships/tags" Target="../tags/tag847.xml" /><Relationship Id="rId12" Type="http://schemas.openxmlformats.org/officeDocument/2006/relationships/tags" Target="../tags/tag848.xml" /><Relationship Id="rId13" Type="http://schemas.openxmlformats.org/officeDocument/2006/relationships/tags" Target="../tags/tag849.xml" /><Relationship Id="rId2" Type="http://schemas.openxmlformats.org/officeDocument/2006/relationships/tags" Target="../tags/tag838.xml" /><Relationship Id="rId3" Type="http://schemas.openxmlformats.org/officeDocument/2006/relationships/tags" Target="../tags/tag839.xml" /><Relationship Id="rId4" Type="http://schemas.openxmlformats.org/officeDocument/2006/relationships/tags" Target="../tags/tag840.xml" /><Relationship Id="rId5" Type="http://schemas.openxmlformats.org/officeDocument/2006/relationships/tags" Target="../tags/tag841.xml" /><Relationship Id="rId6" Type="http://schemas.openxmlformats.org/officeDocument/2006/relationships/tags" Target="../tags/tag842.xml" /><Relationship Id="rId7" Type="http://schemas.openxmlformats.org/officeDocument/2006/relationships/tags" Target="../tags/tag843.xml" /><Relationship Id="rId8" Type="http://schemas.openxmlformats.org/officeDocument/2006/relationships/tags" Target="../tags/tag844.xml" /><Relationship Id="rId9" Type="http://schemas.openxmlformats.org/officeDocument/2006/relationships/tags" Target="../tags/tag8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40611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2023年Net全栈开发工程师年度总结及下一年展望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个人成长和收获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下一年度工作展望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需要改进和提升的方面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对团队和公司的建议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项目完成情况</a:t>
            </a:r>
            <a:endParaRPr lang="zh-CN" altLang="en-US"/>
          </a:p>
        </p:txBody>
      </p:sp>
      <p:sp>
        <p:nvSpPr>
          <p:cNvPr id="10510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已完成项目数：列举已完成的项目数量和名称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未完成项目数：列举未完成的项目数量和名称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延期项目数：列举因各种原因延期完成的项目数量和名称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0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项目质量评估：对已完成项目的质量评估结果，包括客户满意度、代码质量等方面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技术掌握和应用</a:t>
            </a:r>
            <a:endParaRPr lang="zh-CN" altLang="en-US"/>
          </a:p>
        </p:txBody>
      </p:sp>
      <p:sp>
        <p:nvSpPr>
          <p:cNvPr id="105131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熟练掌握前端开发技术，包括HTML、CSS、JavaScript等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熟练使用React、Vue等前端框架，了解前端工程化、模块化开发思想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熟悉Node.js后端开发技术，了解Express、Koa等常用框架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熟练使用MySQL数据库，了解数据库设计和优化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团队协作和沟通</a:t>
            </a:r>
            <a:endParaRPr lang="zh-CN" altLang="en-US"/>
          </a:p>
        </p:txBody>
      </p:sp>
      <p:sp>
        <p:nvSpPr>
          <p:cNvPr id="105162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2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2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3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3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4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4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4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64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4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5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65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5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66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高效协作：在项目开发中，与团队成员保持紧密沟通，确保项目进度顺利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团队协作工具：使用团队协作工具，提高团队沟通效率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沟通技巧：在团队中积极分享自己的想法和经验，同时倾听他人的意见和建议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跨部门合作：与其他部门建立良好的沟通机制，共同推进项目进展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51954" name="平行四边形 11"/>
          <p:cNvSpPr/>
          <p:nvPr>
            <p:custDataLst>
              <p:tags r:id="rId2"/>
            </p:custDataLst>
          </p:nvPr>
        </p:nvSpPr>
        <p:spPr>
          <a:xfrm>
            <a:off x="3054373" y="5487039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56" name="标题"/>
          <p:cNvSpPr txBox="1"/>
          <p:nvPr>
            <p:custDataLst>
              <p:tags r:id="rId3"/>
            </p:custDataLst>
          </p:nvPr>
        </p:nvSpPr>
        <p:spPr>
          <a:xfrm>
            <a:off x="3291304" y="5101445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遇到的问题：团队人员流动 解决方案：加强团队建设，提高员工福利待遇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58" name="正文"/>
          <p:cNvSpPr txBox="1"/>
          <p:nvPr>
            <p:custDataLst>
              <p:tags r:id="rId4"/>
            </p:custDataLst>
          </p:nvPr>
        </p:nvSpPr>
        <p:spPr>
          <a:xfrm>
            <a:off x="3290640" y="5761136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解决方案：加强团队建设，提高员工福利待遇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0" name="平行四边形 9"/>
          <p:cNvSpPr/>
          <p:nvPr>
            <p:custDataLst>
              <p:tags r:id="rId5"/>
            </p:custDataLst>
          </p:nvPr>
        </p:nvSpPr>
        <p:spPr>
          <a:xfrm>
            <a:off x="3054373" y="1872012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62" name="标题"/>
          <p:cNvSpPr txBox="1"/>
          <p:nvPr>
            <p:custDataLst>
              <p:tags r:id="rId6"/>
            </p:custDataLst>
          </p:nvPr>
        </p:nvSpPr>
        <p:spPr>
          <a:xfrm>
            <a:off x="3291304" y="1490400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遇到的问题：项目延期 解决方案：优化开发流程，提高团队协作效率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64" name="正文"/>
          <p:cNvSpPr txBox="1"/>
          <p:nvPr>
            <p:custDataLst>
              <p:tags r:id="rId7"/>
            </p:custDataLst>
          </p:nvPr>
        </p:nvSpPr>
        <p:spPr>
          <a:xfrm>
            <a:off x="3290640" y="2150091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解决方案：优化开发流程，提高团队协作效率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6" name="平行四边形 10"/>
          <p:cNvSpPr/>
          <p:nvPr>
            <p:custDataLst>
              <p:tags r:id="rId8"/>
            </p:custDataLst>
          </p:nvPr>
        </p:nvSpPr>
        <p:spPr>
          <a:xfrm>
            <a:off x="3054373" y="3077242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68" name="标题"/>
          <p:cNvSpPr txBox="1"/>
          <p:nvPr>
            <p:custDataLst>
              <p:tags r:id="rId9"/>
            </p:custDataLst>
          </p:nvPr>
        </p:nvSpPr>
        <p:spPr>
          <a:xfrm>
            <a:off x="3291304" y="2693639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遇到的问题：技术难题 解决方案：深入学习相关技术，寻求团队内外部支持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70" name="正文"/>
          <p:cNvSpPr txBox="1"/>
          <p:nvPr>
            <p:custDataLst>
              <p:tags r:id="rId10"/>
            </p:custDataLst>
          </p:nvPr>
        </p:nvSpPr>
        <p:spPr>
          <a:xfrm>
            <a:off x="3290640" y="3353330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解决方案：深入学习相关技术，寻求团队内外部支持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72" name="平行四边形 12"/>
          <p:cNvSpPr/>
          <p:nvPr>
            <p:custDataLst>
              <p:tags r:id="rId11"/>
            </p:custDataLst>
          </p:nvPr>
        </p:nvSpPr>
        <p:spPr>
          <a:xfrm>
            <a:off x="3054373" y="4282473"/>
            <a:ext cx="3029004" cy="140035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974" name="标题"/>
          <p:cNvSpPr txBox="1"/>
          <p:nvPr>
            <p:custDataLst>
              <p:tags r:id="rId12"/>
            </p:custDataLst>
          </p:nvPr>
        </p:nvSpPr>
        <p:spPr>
          <a:xfrm>
            <a:off x="3291304" y="3897542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遇到的问题：客户需求变更 解决方案：及时沟通，明确需求，签订合同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976" name="正文"/>
          <p:cNvSpPr txBox="1"/>
          <p:nvPr>
            <p:custDataLst>
              <p:tags r:id="rId13"/>
            </p:custDataLst>
          </p:nvPr>
        </p:nvSpPr>
        <p:spPr>
          <a:xfrm>
            <a:off x="3290640" y="4557233"/>
            <a:ext cx="5840987" cy="489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解决方案：及时沟通，明确需求，签订合同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个人成长和收获</a:t>
            </a:r>
            <a:endParaRPr lang="zh-CN" altLang="en-US"/>
          </a:p>
        </p:txBody>
      </p:sp>
      <p:sp>
        <p:nvSpPr>
          <p:cNvPr id="10522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技能提升和扩展</a:t>
            </a:r>
            <a:endParaRPr lang="zh-CN" altLang="en-US"/>
          </a:p>
        </p:txBody>
      </p:sp>
      <p:sp>
        <p:nvSpPr>
          <p:cNvPr id="10527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熟练掌握前端开发技术，包括HTML、CSS、JavaScript等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深入了解后端开发技术，如Python、Java等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掌握数据库设计和优化，熟练使用MySQL、MongoDB等数据库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掌握常用的框架和工具，如React、Vue、Django、Spring等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解决问题的能力提升</a:t>
            </a:r>
            <a:endParaRPr lang="zh-CN" altLang="en-US"/>
          </a:p>
        </p:txBody>
      </p:sp>
      <p:sp>
        <p:nvSpPr>
          <p:cNvPr id="10530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遇到问题时能够迅速定位并分析原因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学会利用多种工具和资源来解决复杂问题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提高了团队协作和沟通能力，能够更好地与团队成员协作解决问题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不断学习和探索新技术，提升个人技能和解决问题的能力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团队合作和领导力的提升</a:t>
            </a:r>
            <a:endParaRPr lang="zh-CN" altLang="en-US"/>
          </a:p>
        </p:txBody>
      </p:sp>
      <p:sp>
        <p:nvSpPr>
          <p:cNvPr id="105332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33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33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团队合作：在项目中与团队成员有效协作，共同解决问题，提升团队整体效率。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33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33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领导力：在项目中担任领导角色，带领团队完成任务，提升团队凝聚力和执行力。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4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34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34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沟通协调：与上级、同事、客户等各方进行有效的沟通协调，确保项目顺利进行。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4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34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35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决策能力：在项目中遇到问题时，能够迅速做出正确的决策，推动项目进展。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行业趋势和新技术的学习</a:t>
            </a:r>
            <a:endParaRPr lang="zh-CN" altLang="en-US"/>
          </a:p>
        </p:txBody>
      </p:sp>
      <p:sp>
        <p:nvSpPr>
          <p:cNvPr id="105363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4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4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掌握前端领域的新技术，如Vue.js、React等，提升个人技术能力。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4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4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4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关注后端领域的新动态，如Node.js、Python等，拓宽技术视野。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5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5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学习云计算和大数据相关技术，如Docker、Kubernetes以及Hadoop等，提升全栈开发能力。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5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66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关注人工智能和机器学习的发展趋势，学习相关算法和框架，为未来技术发展做好准备。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4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下一年度工作展望</a:t>
            </a:r>
            <a:endParaRPr lang="zh-CN" altLang="en-US"/>
          </a:p>
        </p:txBody>
      </p:sp>
      <p:sp>
        <p:nvSpPr>
          <p:cNvPr id="105394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提升技术深度和广度</a:t>
            </a:r>
            <a:endParaRPr lang="zh-CN" altLang="en-US"/>
          </a:p>
        </p:txBody>
      </p:sp>
      <p:sp>
        <p:nvSpPr>
          <p:cNvPr id="10544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深入学习新技术，提高技术水平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拓展技术领域，掌握更多相关技术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参与技术社区，与同行交流学习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4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持续关注技术动态，保持对新技术敏感度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https://d.book118.com/388134061143006025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9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3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2023年Net全栈开发工程师年度总结及下一年展望</vt:lpstr>
      <vt:lpstr>目录</vt:lpstr>
      <vt:lpstr>2023年工作总结</vt:lpstr>
      <vt:lpstr>项目完成情况</vt:lpstr>
      <vt:lpstr>技术掌握和应用</vt:lpstr>
      <vt:lpstr>团队协作和沟通</vt:lpstr>
      <vt:lpstr>遇到的问题和解决方案</vt:lpstr>
      <vt:lpstr>个人成长和收获</vt:lpstr>
      <vt:lpstr>技能提升和扩展</vt:lpstr>
      <vt:lpstr>解决问题的能力提升</vt:lpstr>
      <vt:lpstr>团队合作和领导力的提升</vt:lpstr>
      <vt:lpstr>行业趋势和新技术的学习</vt:lpstr>
      <vt:lpstr>下一年度工作展望</vt:lpstr>
      <vt:lpstr>提升技术深度和广度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2024-09-02T21:12:57.465</cp:lastPrinted>
  <dcterms:created xsi:type="dcterms:W3CDTF">2024-09-02T13:12:57Z</dcterms:created>
  <dcterms:modified xsi:type="dcterms:W3CDTF">2024-09-02T13:13:00Z</dcterms:modified>
</cp:coreProperties>
</file>