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A9147-09EE-4C40-B618-4D2E9A4A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F6741-4278-49E8-8A76-B1C78A02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112ED-AE78-43C1-BD92-9F55743F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64A35-E12D-4218-818A-DACC1714F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80E9E-7149-4F75-95FD-D6E3B617C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95B38-D490-4BB8-BC42-675024D6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3CC9E-1897-4B24-83AE-DD91C7C83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D5301-016A-4FA4-8150-785393C8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7E1BE-C823-44FF-A04E-3A6F17C25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C9E02-17DC-4ECF-9BD8-A4AD73C2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47D01-B4F4-4DF3-8F55-EF14CB630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4063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安全管理办法的技术支持与配套措施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技术支持在安全管理中的应用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配套措施在安全管理中的实施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技术支持与配套措施在安全管理中的效果评估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33" b="81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保障企业信息安全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随着信息化程度的提高，企业面临的安全威胁也日益增多，因此需要制定安全管理办法来保障企业信息安全。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提高安全管理水平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通过制定和实施安全管理办法，可以提高企业的安全管理水平，减少安全事故的发生。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企业需要遵守国家和行业相关的法律法规，制定安全管理办法是其中的一项重要内容。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包括安全管理办法的制定过程、主要内容、实施情况等。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安全管理办法的制定和实施情况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包括采用的安全技术手段、安全设备的配置和使用情况等。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包括安全管理制度、安全培训、安全检查等方面的配套措施。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配套措施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包括对安全管理办法实施效果的评估、存在的问题和改进措施等。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安全管理办法是指企业或组织为保障生产经营活动的安全，预防和控制事故风险，采取的一系列管理措施和技术手段。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具有预防性、系统性、科学性、动态性和全员参与性。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安全管理办法是企业社会责任的重要体现，能够提高企业的社会形象和声誉，促进企业可持续发展。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通过实施安全管理办法，可以预防和减少事故，保障员工的生命安全和身体健康。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维护企业财产安全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安全管理办法能够降低事故发生的概率和损失程度，从而维护企业的财产安全和经济效益。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安全管理办法的历史与发展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8760" r="876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起源阶段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早期的安全管理主要依赖于经验和直觉，缺乏科学的方法和手段。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未来安全管理将更加注重智能化、信息化和大数据技术的应用，提高管理效率和准确性。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随着工业革命的推进和科学技术的进步，安全管理逐渐发展成为一门科学，出现了许多新的理论和方法。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现代安全管理已经形成了较为完善的理论体系和实践经验，强调系统化、科学化和人性化的管理。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技术支持在安全管理中的应用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信息化技术在安全管理中的应用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信息化监控技术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通过安装摄像头、传感器等设备，对关键区域进行实时监控，确保安全。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信息化报警技术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当发生异常情况时，信息化系统可自动触发报警机制，及时通知相关人员进行处理。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信息化记录技术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对安全事件进行记录和分析，为安全管理提供数据支持。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通过对海量数据的挖掘和分析，发现安全隐患和潜在风险，为安全管理提供决策依据。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利用大数据技术对历史安全数据进行建模和分析，预测未来可能发生的安全事件，提前采取防范措施。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将复杂的安全数据以直观、易懂的图形化方式展现，提高安全管理的效率和准确性。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大数据技术在安全管理中的应用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利用图像识别、语音识别等技术，对人员、物品等进行自动识别，提高安全管理的便捷性。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通过机器学习、深度学习等技术，对安全数据进行智能分析，发现异常情况和潜在威胁。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智能分析技术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利用自动化控制、智能调度等技术，对安全设备进行远程控制和管理，提高安全管理的效率和响应速度。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人工智能技术在安全管理中的应用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https://d.book118.com/388134063062006036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2024-09-15T19:03:05.504</cp:lastPrinted>
  <dcterms:created xsi:type="dcterms:W3CDTF">2024-09-15T11:03:05Z</dcterms:created>
  <dcterms:modified xsi:type="dcterms:W3CDTF">2024-09-15T11:03:07Z</dcterms:modified>
</cp:coreProperties>
</file>