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7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tags" Target="tags/tag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73E02EC-B737-4986-B261-B8727F6A385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0D4C4E-093B-479E-BCF9-036212C425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7B0AFD-DC6E-4273-A6F7-2852BB509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6DAD0C-6E30-4A0F-9460-40C3A6BE9B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40B543-7A86-4AE9-A1F5-5317FF01A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EADF32-B058-49E9-82B1-C72745C07C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8C8E25-9BAB-40BC-B4B6-0827D75A4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BDE253-6966-4F84-AC7F-C1612CA1B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EAE31A-6DB1-4CE8-B1AE-A8848C8A1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977019-F773-424B-A120-4D0AF88A0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89AC12-6837-42AE-903D-036FB5049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5913C8-A1B6-4913-9CB7-DECE3CC346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C128C40-AC12-4E84-AA35-1B9AC3355B35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8AC5626-85BE-41D4-9ADB-BAE908A6318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134115041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竞争对手分析报告模板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制作人：来日方长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    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引言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竞争对手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A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竞争对手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B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竞争对手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C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竞争对手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D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引言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https://d.book118.com/388134115041006047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</Paragraphs>
  <Slides>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竞争对手分析报告模板</vt:lpstr>
      <vt:lpstr>目录</vt:lpstr>
      <vt:lpstr>第一章 引言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2024-09-28T13:35:06.990</cp:lastPrinted>
  <dcterms:created xsi:type="dcterms:W3CDTF">2024-09-28T05:35:07Z</dcterms:created>
  <dcterms:modified xsi:type="dcterms:W3CDTF">2024-09-28T05:35:08Z</dcterms:modified>
</cp:coreProperties>
</file>