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8B952-24A6-47EE-A906-B417A54D7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349BB-956D-400A-A677-C474A4A7D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763FC-AECA-4875-9021-89F5D2DB1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F94F2-3D9A-46E8-879D-C48B6B666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518B1-8F37-42A4-9641-76F9F997B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C4016-987A-4B33-927D-A6969A0B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8C937-334E-462D-AC93-6687A72F7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1CC2F-2774-4FBC-A7C8-F2D337B4C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13F47-527D-44D6-A12C-F60BFCAAA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A4D39-60ED-44A9-A21A-538CD6376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4BD53-34CF-44CA-9020-7BD18729B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983" r:id="rId2"/>
    <p:sldLayoutId id="2147491984" r:id="rId3"/>
    <p:sldLayoutId id="2147491985" r:id="rId4"/>
    <p:sldLayoutId id="2147491986" r:id="rId5"/>
    <p:sldLayoutId id="2147491987" r:id="rId6"/>
    <p:sldLayoutId id="2147491988" r:id="rId7"/>
    <p:sldLayoutId id="2147491989" r:id="rId8"/>
    <p:sldLayoutId id="2147491990" r:id="rId9"/>
    <p:sldLayoutId id="2147491991" r:id="rId10"/>
    <p:sldLayoutId id="21474919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4137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教育培训中的安全隐患排查与整治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教育培训安全隐患整治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教育培训安全管理制度建设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教育培训安全宣传与教育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教育培训安全隐患排查与整治案例分析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教育培训安全隐患排查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教育培训安全隐患排查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排查范围和重点</a:t>
            </a:r>
            <a:endParaRPr lang="zh-CN" altLang="en-US"/>
          </a:p>
        </p:txBody>
      </p:sp>
      <p:sp>
        <p:nvSpPr>
          <p:cNvPr id="10489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排查方法：定期检查、专项整治、隐患排查等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排查范围：教育培训机构、教学设施、消防安全等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排查重点：易燃易爆物品、电气线路、消防设施等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排查责任：教育培训机构、监管部门、消防部门等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排查方法与流程</a:t>
            </a:r>
            <a:endParaRPr lang="zh-CN" altLang="en-US"/>
          </a:p>
        </p:txBody>
      </p:sp>
      <p:sp>
        <p:nvSpPr>
          <p:cNvPr id="10490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排查方法：采用定期检查、专项检查、日常巡查等多种方式相结合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排查目的：及时发现和消除教育培训过程中的安全隐患，保障师生安全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排查范围：包括校园、教学设施、实验室、食堂等各个方面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排查流程：制定排查计划，明确排查内容，进行现场检查，记录检查结果，及时整改落实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排查结果记录与报告</a:t>
            </a:r>
            <a:endParaRPr lang="zh-CN" altLang="en-US"/>
          </a:p>
        </p:txBody>
      </p:sp>
      <p:sp>
        <p:nvSpPr>
          <p:cNvPr id="10490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排查时间、地点、参与人员等信息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报告：将排查结果以书面形式报告给相关部门或负责人，提出整改建议和措施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排查结果：记录排查出的安全隐患，包括类型、数量、位置等信息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排查内容：教育培训场所、设施、器材等的安全隐患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教育培训安全隐患整治</a:t>
            </a:r>
            <a:endParaRPr lang="zh-CN" altLang="en-US"/>
          </a:p>
        </p:txBody>
      </p:sp>
      <p:sp>
        <p:nvSpPr>
          <p:cNvPr id="10491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整治原则和目标</a:t>
            </a:r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原则：预防为主，综合治理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目标：消除隐患，确保安全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措施：加强管理，完善制度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效果：提高安全意识，减少事故发生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整治措施与实施计划</a:t>
            </a:r>
            <a:endParaRPr lang="zh-CN" altLang="en-US"/>
          </a:p>
        </p:txBody>
      </p:sp>
      <p:sp>
        <p:nvSpPr>
          <p:cNvPr id="1049266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0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制定整治方案：明确整治目标、范围和时间表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6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加强教育培训机构安全管理：完善安全管理制度，提高安全防范意识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2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开展隐患排查：对教育培训机构进行全面排查，发现并记录存在的安全隐患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6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8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整治实施计划：根据排查结果，制定具体的整治措施和实施计划，明确责任人和时间节点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2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4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监督检查与评估：对整治过程进行监督检查，确保整治效果，并对整治结果进行评估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整治效果评估与持续改进</a:t>
            </a:r>
            <a:endParaRPr lang="zh-CN" altLang="en-US"/>
          </a:p>
        </p:txBody>
      </p:sp>
      <p:sp>
        <p:nvSpPr>
          <p:cNvPr id="10493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评估方法：定期检查、随机抽查、专项督查等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评估结果：及时发现问题、及时整改落实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持续改进：不断完善安全管理制度、加强安全宣传教育等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评估内容：安全隐患排查整治情况、安全管理制度落实情况等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教育培训安全管理制度建设</a:t>
            </a:r>
            <a:endParaRPr lang="zh-CN" altLang="en-US"/>
          </a:p>
        </p:txBody>
      </p:sp>
      <p:sp>
        <p:nvSpPr>
          <p:cNvPr id="1049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https://d.book118.com/388134137107006032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教育培训中的安全隐患排查与整治</vt:lpstr>
      <vt:lpstr>目录</vt:lpstr>
      <vt:lpstr>添加章节标题</vt:lpstr>
      <vt:lpstr>教育培训安全隐患排查</vt:lpstr>
      <vt:lpstr>排查范围和重点</vt:lpstr>
      <vt:lpstr>排查方法与流程</vt:lpstr>
      <vt:lpstr>排查结果记录与报告</vt:lpstr>
      <vt:lpstr>教育培训安全隐患整治</vt:lpstr>
      <vt:lpstr>整治原则和目标</vt:lpstr>
      <vt:lpstr>整治措施与实施计划</vt:lpstr>
      <vt:lpstr>整治效果评估与持续改进</vt:lpstr>
      <vt:lpstr>教育培训安全管理制度建设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2024-09-10T07:16:15.067</cp:lastPrinted>
  <dcterms:created xsi:type="dcterms:W3CDTF">2024-09-09T23:16:15Z</dcterms:created>
  <dcterms:modified xsi:type="dcterms:W3CDTF">2024-09-09T23:16:17Z</dcterms:modified>
</cp:coreProperties>
</file>