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4"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tags" Target="tags/tag355.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notesMaster" Target="notesMasters/notesMaster1.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tags" Target="../tags/tag12.xml" /><Relationship Id="rId14" Type="http://schemas.openxmlformats.org/officeDocument/2006/relationships/tags" Target="../tags/tag13.xml" /><Relationship Id="rId15" Type="http://schemas.openxmlformats.org/officeDocument/2006/relationships/tags" Target="../tags/tag14.xml" /><Relationship Id="rId16" Type="http://schemas.openxmlformats.org/officeDocument/2006/relationships/tags" Target="../tags/tag15.xml" /><Relationship Id="rId17" Type="http://schemas.openxmlformats.org/officeDocument/2006/relationships/tags" Target="../tags/tag16.xml" /><Relationship Id="rId18" Type="http://schemas.openxmlformats.org/officeDocument/2006/relationships/tags" Target="../tags/tag17.xml" /><Relationship Id="rId19" Type="http://schemas.openxmlformats.org/officeDocument/2006/relationships/tags" Target="../tags/tag18.xml" /><Relationship Id="rId2" Type="http://schemas.openxmlformats.org/officeDocument/2006/relationships/tags" Target="../tags/tag1.xml" /><Relationship Id="rId20" Type="http://schemas.openxmlformats.org/officeDocument/2006/relationships/tags" Target="../tags/tag19.xml" /><Relationship Id="rId21" Type="http://schemas.openxmlformats.org/officeDocument/2006/relationships/tags" Target="../tags/tag20.xml" /><Relationship Id="rId22" Type="http://schemas.openxmlformats.org/officeDocument/2006/relationships/tags" Target="../tags/tag21.xml" /><Relationship Id="rId23" Type="http://schemas.openxmlformats.org/officeDocument/2006/relationships/tags" Target="../tags/tag22.xml" /><Relationship Id="rId24" Type="http://schemas.openxmlformats.org/officeDocument/2006/relationships/tags" Target="../tags/tag23.xml" /><Relationship Id="rId25" Type="http://schemas.openxmlformats.org/officeDocument/2006/relationships/tags" Target="../tags/tag24.xml" /><Relationship Id="rId26" Type="http://schemas.openxmlformats.org/officeDocument/2006/relationships/tags" Target="../tags/tag25.xml" /><Relationship Id="rId27" Type="http://schemas.openxmlformats.org/officeDocument/2006/relationships/tags" Target="../tags/tag26.xml" /><Relationship Id="rId28" Type="http://schemas.openxmlformats.org/officeDocument/2006/relationships/tags" Target="../tags/tag27.xml" /><Relationship Id="rId29" Type="http://schemas.openxmlformats.org/officeDocument/2006/relationships/tags" Target="../tags/tag28.xml" /><Relationship Id="rId3" Type="http://schemas.openxmlformats.org/officeDocument/2006/relationships/tags" Target="../tags/tag2.xml" /><Relationship Id="rId30" Type="http://schemas.openxmlformats.org/officeDocument/2006/relationships/tags" Target="../tags/tag29.xml" /><Relationship Id="rId31" Type="http://schemas.openxmlformats.org/officeDocument/2006/relationships/tags" Target="../tags/tag30.xml" /><Relationship Id="rId32" Type="http://schemas.openxmlformats.org/officeDocument/2006/relationships/tags" Target="../tags/tag31.xml" /><Relationship Id="rId33" Type="http://schemas.openxmlformats.org/officeDocument/2006/relationships/tags" Target="../tags/tag32.xml" /><Relationship Id="rId34" Type="http://schemas.openxmlformats.org/officeDocument/2006/relationships/tags" Target="../tags/tag33.xml" /><Relationship Id="rId35" Type="http://schemas.openxmlformats.org/officeDocument/2006/relationships/tags" Target="../tags/tag34.xml" /><Relationship Id="rId36" Type="http://schemas.openxmlformats.org/officeDocument/2006/relationships/tags" Target="../tags/tag35.xml" /><Relationship Id="rId37" Type="http://schemas.openxmlformats.org/officeDocument/2006/relationships/tags" Target="../tags/tag36.xml" /><Relationship Id="rId38" Type="http://schemas.openxmlformats.org/officeDocument/2006/relationships/tags" Target="../tags/tag37.xml" /><Relationship Id="rId39" Type="http://schemas.openxmlformats.org/officeDocument/2006/relationships/tags" Target="../tags/tag38.xml" /><Relationship Id="rId4" Type="http://schemas.openxmlformats.org/officeDocument/2006/relationships/tags" Target="../tags/tag3.xml" /><Relationship Id="rId40" Type="http://schemas.openxmlformats.org/officeDocument/2006/relationships/tags" Target="../tags/tag39.xml" /><Relationship Id="rId41" Type="http://schemas.openxmlformats.org/officeDocument/2006/relationships/tags" Target="../tags/tag40.xml" /><Relationship Id="rId42" Type="http://schemas.openxmlformats.org/officeDocument/2006/relationships/tags" Target="../tags/tag41.xml" /><Relationship Id="rId43" Type="http://schemas.openxmlformats.org/officeDocument/2006/relationships/tags" Target="../tags/tag42.xml" /><Relationship Id="rId44" Type="http://schemas.openxmlformats.org/officeDocument/2006/relationships/tags" Target="../tags/tag43.xml" /><Relationship Id="rId45" Type="http://schemas.openxmlformats.org/officeDocument/2006/relationships/tags" Target="../tags/tag44.xml" /><Relationship Id="rId46" Type="http://schemas.openxmlformats.org/officeDocument/2006/relationships/tags" Target="../tags/tag45.xml" /><Relationship Id="rId47" Type="http://schemas.openxmlformats.org/officeDocument/2006/relationships/tags" Target="../tags/tag46.xml" /><Relationship Id="rId48" Type="http://schemas.openxmlformats.org/officeDocument/2006/relationships/tags" Target="../tags/tag47.xml" /><Relationship Id="rId49" Type="http://schemas.openxmlformats.org/officeDocument/2006/relationships/tags" Target="../tags/tag48.xml" /><Relationship Id="rId5" Type="http://schemas.openxmlformats.org/officeDocument/2006/relationships/tags" Target="../tags/tag4.xml" /><Relationship Id="rId50" Type="http://schemas.openxmlformats.org/officeDocument/2006/relationships/tags" Target="../tags/tag49.xml" /><Relationship Id="rId51" Type="http://schemas.openxmlformats.org/officeDocument/2006/relationships/tags" Target="../tags/tag50.xml" /><Relationship Id="rId52" Type="http://schemas.openxmlformats.org/officeDocument/2006/relationships/tags" Target="../tags/tag51.xml" /><Relationship Id="rId53" Type="http://schemas.openxmlformats.org/officeDocument/2006/relationships/tags" Target="../tags/tag52.xml" /><Relationship Id="rId54" Type="http://schemas.openxmlformats.org/officeDocument/2006/relationships/tags" Target="../tags/tag53.xml" /><Relationship Id="rId55" Type="http://schemas.openxmlformats.org/officeDocument/2006/relationships/tags" Target="../tags/tag54.xml" /><Relationship Id="rId56" Type="http://schemas.openxmlformats.org/officeDocument/2006/relationships/tags" Target="../tags/tag55.xml" /><Relationship Id="rId57" Type="http://schemas.openxmlformats.org/officeDocument/2006/relationships/tags" Target="../tags/tag56.xml" /><Relationship Id="rId58" Type="http://schemas.openxmlformats.org/officeDocument/2006/relationships/tags" Target="../tags/tag57.xml" /><Relationship Id="rId59" Type="http://schemas.openxmlformats.org/officeDocument/2006/relationships/tags" Target="../tags/tag58.xml" /><Relationship Id="rId6" Type="http://schemas.openxmlformats.org/officeDocument/2006/relationships/tags" Target="../tags/tag5.xml" /><Relationship Id="rId60" Type="http://schemas.openxmlformats.org/officeDocument/2006/relationships/tags" Target="../tags/tag59.xml" /><Relationship Id="rId61" Type="http://schemas.openxmlformats.org/officeDocument/2006/relationships/tags" Target="../tags/tag60.xml" /><Relationship Id="rId62" Type="http://schemas.openxmlformats.org/officeDocument/2006/relationships/tags" Target="../tags/tag61.xml" /><Relationship Id="rId63" Type="http://schemas.openxmlformats.org/officeDocument/2006/relationships/tags" Target="../tags/tag62.xml" /><Relationship Id="rId64" Type="http://schemas.openxmlformats.org/officeDocument/2006/relationships/tags" Target="../tags/tag63.xml" /><Relationship Id="rId65" Type="http://schemas.openxmlformats.org/officeDocument/2006/relationships/tags" Target="../tags/tag64.xml" /><Relationship Id="rId66" Type="http://schemas.openxmlformats.org/officeDocument/2006/relationships/tags" Target="../tags/tag65.xml" /><Relationship Id="rId67" Type="http://schemas.openxmlformats.org/officeDocument/2006/relationships/tags" Target="../tags/tag66.xml" /><Relationship Id="rId68" Type="http://schemas.openxmlformats.org/officeDocument/2006/relationships/tags" Target="../tags/tag67.xml" /><Relationship Id="rId69" Type="http://schemas.openxmlformats.org/officeDocument/2006/relationships/slideMaster" Target="../slideMasters/slideMaster2.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4.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89.xml" /><Relationship Id="rId10" Type="http://schemas.openxmlformats.org/officeDocument/2006/relationships/slideMaster" Target="../slideMasters/slideMaster2.xml" /><Relationship Id="rId2" Type="http://schemas.openxmlformats.org/officeDocument/2006/relationships/tags" Target="../tags/tag90.xml"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9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03.xml" /><Relationship Id="rId2" Type="http://schemas.openxmlformats.org/officeDocument/2006/relationships/tags" Target="../tags/tag104.xml" /><Relationship Id="rId3" Type="http://schemas.openxmlformats.org/officeDocument/2006/relationships/tags" Target="../tags/tag105.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06.xml" /><Relationship Id="rId2" Type="http://schemas.openxmlformats.org/officeDocument/2006/relationships/tags" Target="../tags/tag107.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13.xml" /><Relationship Id="rId2" Type="http://schemas.openxmlformats.org/officeDocument/2006/relationships/tags" Target="../tags/tag114.xml" /><Relationship Id="rId3" Type="http://schemas.openxmlformats.org/officeDocument/2006/relationships/tags" Target="../tags/tag115.xml"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tags" Target="../tags/tag133.xml" /><Relationship Id="rId13" Type="http://schemas.openxmlformats.org/officeDocument/2006/relationships/tags" Target="../tags/tag134.xml" /><Relationship Id="rId14" Type="http://schemas.openxmlformats.org/officeDocument/2006/relationships/tags" Target="../tags/tag135.xml" /><Relationship Id="rId15" Type="http://schemas.openxmlformats.org/officeDocument/2006/relationships/tags" Target="../tags/tag136.xml" /><Relationship Id="rId16" Type="http://schemas.openxmlformats.org/officeDocument/2006/relationships/tags" Target="../tags/tag137.xml" /><Relationship Id="rId17" Type="http://schemas.openxmlformats.org/officeDocument/2006/relationships/tags" Target="../tags/tag138.xml" /><Relationship Id="rId18" Type="http://schemas.openxmlformats.org/officeDocument/2006/relationships/tags" Target="../tags/tag139.xml" /><Relationship Id="rId19" Type="http://schemas.openxmlformats.org/officeDocument/2006/relationships/tags" Target="../tags/tag140.xml" /><Relationship Id="rId2" Type="http://schemas.openxmlformats.org/officeDocument/2006/relationships/tags" Target="../tags/tag124.xml" /><Relationship Id="rId20" Type="http://schemas.openxmlformats.org/officeDocument/2006/relationships/tags" Target="../tags/tag141.xml" /><Relationship Id="rId21" Type="http://schemas.openxmlformats.org/officeDocument/2006/relationships/tags" Target="../tags/tag142.xml" /><Relationship Id="rId22" Type="http://schemas.openxmlformats.org/officeDocument/2006/relationships/tags" Target="../tags/tag143.xml" /><Relationship Id="rId23" Type="http://schemas.openxmlformats.org/officeDocument/2006/relationships/tags" Target="../tags/tag144.xml" /><Relationship Id="rId24" Type="http://schemas.openxmlformats.org/officeDocument/2006/relationships/tags" Target="../tags/tag145.xml" /><Relationship Id="rId25" Type="http://schemas.openxmlformats.org/officeDocument/2006/relationships/tags" Target="../tags/tag146.xml" /><Relationship Id="rId26" Type="http://schemas.openxmlformats.org/officeDocument/2006/relationships/tags" Target="../tags/tag147.xml" /><Relationship Id="rId27" Type="http://schemas.openxmlformats.org/officeDocument/2006/relationships/tags" Target="../tags/tag148.xml" /><Relationship Id="rId28" Type="http://schemas.openxmlformats.org/officeDocument/2006/relationships/tags" Target="../tags/tag149.xml" /><Relationship Id="rId29" Type="http://schemas.openxmlformats.org/officeDocument/2006/relationships/tags" Target="../tags/tag150.xml" /><Relationship Id="rId3" Type="http://schemas.openxmlformats.org/officeDocument/2006/relationships/image" Target="../media/image2.jpeg" /><Relationship Id="rId30" Type="http://schemas.openxmlformats.org/officeDocument/2006/relationships/tags" Target="../tags/tag151.xml" /><Relationship Id="rId31" Type="http://schemas.openxmlformats.org/officeDocument/2006/relationships/tags" Target="../tags/tag152.xml" /><Relationship Id="rId32" Type="http://schemas.openxmlformats.org/officeDocument/2006/relationships/tags" Target="../tags/tag153.xml" /><Relationship Id="rId33" Type="http://schemas.openxmlformats.org/officeDocument/2006/relationships/tags" Target="../tags/tag154.xml" /><Relationship Id="rId34" Type="http://schemas.openxmlformats.org/officeDocument/2006/relationships/tags" Target="../tags/tag155.xml" /><Relationship Id="rId35" Type="http://schemas.openxmlformats.org/officeDocument/2006/relationships/tags" Target="../tags/tag156.xml" /><Relationship Id="rId36" Type="http://schemas.openxmlformats.org/officeDocument/2006/relationships/tags" Target="../tags/tag157.xml" /><Relationship Id="rId37" Type="http://schemas.openxmlformats.org/officeDocument/2006/relationships/tags" Target="../tags/tag158.xml" /><Relationship Id="rId38" Type="http://schemas.openxmlformats.org/officeDocument/2006/relationships/tags" Target="../tags/tag159.xml" /><Relationship Id="rId39" Type="http://schemas.openxmlformats.org/officeDocument/2006/relationships/tags" Target="../tags/tag160.xml" /><Relationship Id="rId4" Type="http://schemas.openxmlformats.org/officeDocument/2006/relationships/tags" Target="../tags/tag125.xml" /><Relationship Id="rId40" Type="http://schemas.openxmlformats.org/officeDocument/2006/relationships/tags" Target="../tags/tag161.xml" /><Relationship Id="rId41" Type="http://schemas.openxmlformats.org/officeDocument/2006/relationships/tags" Target="../tags/tag162.xml" /><Relationship Id="rId42" Type="http://schemas.openxmlformats.org/officeDocument/2006/relationships/tags" Target="../tags/tag163.xml" /><Relationship Id="rId43" Type="http://schemas.openxmlformats.org/officeDocument/2006/relationships/tags" Target="../tags/tag164.xml" /><Relationship Id="rId44" Type="http://schemas.openxmlformats.org/officeDocument/2006/relationships/tags" Target="../tags/tag165.xml" /><Relationship Id="rId45" Type="http://schemas.openxmlformats.org/officeDocument/2006/relationships/tags" Target="../tags/tag166.xml" /><Relationship Id="rId46" Type="http://schemas.openxmlformats.org/officeDocument/2006/relationships/tags" Target="../tags/tag167.xml" /><Relationship Id="rId47" Type="http://schemas.openxmlformats.org/officeDocument/2006/relationships/tags" Target="../tags/tag168.xml" /><Relationship Id="rId48" Type="http://schemas.openxmlformats.org/officeDocument/2006/relationships/tags" Target="../tags/tag169.xml" /><Relationship Id="rId49" Type="http://schemas.openxmlformats.org/officeDocument/2006/relationships/tags" Target="../tags/tag170.xml" /><Relationship Id="rId5" Type="http://schemas.openxmlformats.org/officeDocument/2006/relationships/tags" Target="../tags/tag126.xml" /><Relationship Id="rId50" Type="http://schemas.openxmlformats.org/officeDocument/2006/relationships/tags" Target="../tags/tag171.xml" /><Relationship Id="rId51" Type="http://schemas.openxmlformats.org/officeDocument/2006/relationships/tags" Target="../tags/tag172.xml" /><Relationship Id="rId52" Type="http://schemas.openxmlformats.org/officeDocument/2006/relationships/tags" Target="../tags/tag173.xml" /><Relationship Id="rId53" Type="http://schemas.openxmlformats.org/officeDocument/2006/relationships/tags" Target="../tags/tag174.xml" /><Relationship Id="rId54" Type="http://schemas.openxmlformats.org/officeDocument/2006/relationships/tags" Target="../tags/tag175.xml" /><Relationship Id="rId55" Type="http://schemas.openxmlformats.org/officeDocument/2006/relationships/tags" Target="../tags/tag176.xml" /><Relationship Id="rId56" Type="http://schemas.openxmlformats.org/officeDocument/2006/relationships/tags" Target="../tags/tag177.xml" /><Relationship Id="rId57" Type="http://schemas.openxmlformats.org/officeDocument/2006/relationships/tags" Target="../tags/tag178.xml" /><Relationship Id="rId58" Type="http://schemas.openxmlformats.org/officeDocument/2006/relationships/tags" Target="../tags/tag179.xml" /><Relationship Id="rId59" Type="http://schemas.openxmlformats.org/officeDocument/2006/relationships/tags" Target="../tags/tag180.xml" /><Relationship Id="rId6" Type="http://schemas.openxmlformats.org/officeDocument/2006/relationships/tags" Target="../tags/tag127.xml" /><Relationship Id="rId60" Type="http://schemas.openxmlformats.org/officeDocument/2006/relationships/tags" Target="../tags/tag181.xml" /><Relationship Id="rId61" Type="http://schemas.openxmlformats.org/officeDocument/2006/relationships/tags" Target="../tags/tag182.xml" /><Relationship Id="rId62" Type="http://schemas.openxmlformats.org/officeDocument/2006/relationships/tags" Target="../tags/tag183.xml" /><Relationship Id="rId63" Type="http://schemas.openxmlformats.org/officeDocument/2006/relationships/tags" Target="../tags/tag184.xml" /><Relationship Id="rId64" Type="http://schemas.openxmlformats.org/officeDocument/2006/relationships/tags" Target="../tags/tag185.xml" /><Relationship Id="rId65" Type="http://schemas.openxmlformats.org/officeDocument/2006/relationships/tags" Target="../tags/tag186.xml" /><Relationship Id="rId66" Type="http://schemas.openxmlformats.org/officeDocument/2006/relationships/tags" Target="../tags/tag187.xml" /><Relationship Id="rId67" Type="http://schemas.openxmlformats.org/officeDocument/2006/relationships/tags" Target="../tags/tag188.xml" /><Relationship Id="rId68" Type="http://schemas.openxmlformats.org/officeDocument/2006/relationships/tags" Target="../tags/tag189.xml" /><Relationship Id="rId69" Type="http://schemas.openxmlformats.org/officeDocument/2006/relationships/tags" Target="../tags/tag190.xml" /><Relationship Id="rId7" Type="http://schemas.openxmlformats.org/officeDocument/2006/relationships/tags" Target="../tags/tag128.xml" /><Relationship Id="rId70" Type="http://schemas.openxmlformats.org/officeDocument/2006/relationships/slideMaster" Target="../slideMasters/slideMaster2.xml" /><Relationship Id="rId8" Type="http://schemas.openxmlformats.org/officeDocument/2006/relationships/tags" Target="../tags/tag129.xml" /><Relationship Id="rId9" Type="http://schemas.openxmlformats.org/officeDocument/2006/relationships/tags" Target="../tags/tag130.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9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96.xml" /><Relationship Id="rId2" Type="http://schemas.openxmlformats.org/officeDocument/2006/relationships/tags" Target="../tags/tag197.xml" /><Relationship Id="rId3" Type="http://schemas.openxmlformats.org/officeDocument/2006/relationships/tags" Target="../tags/tag198.xml" /><Relationship Id="rId4" Type="http://schemas.openxmlformats.org/officeDocument/2006/relationships/tags" Target="../tags/tag199.xml" /><Relationship Id="rId5" Type="http://schemas.openxmlformats.org/officeDocument/2006/relationships/tags" Target="../tags/tag200.xml" /><Relationship Id="rId6" Type="http://schemas.openxmlformats.org/officeDocument/2006/relationships/tags" Target="../tags/tag201.xml" /><Relationship Id="rId7"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202.xml" /><Relationship Id="rId10" Type="http://schemas.openxmlformats.org/officeDocument/2006/relationships/slideMaster" Target="../slideMasters/slideMaster2.xml" /><Relationship Id="rId2" Type="http://schemas.openxmlformats.org/officeDocument/2006/relationships/tags" Target="../tags/tag203.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 Id="rId7" Type="http://schemas.openxmlformats.org/officeDocument/2006/relationships/tags" Target="../tags/tag208.xml" /><Relationship Id="rId8" Type="http://schemas.openxmlformats.org/officeDocument/2006/relationships/tags" Target="../tags/tag209.xml" /><Relationship Id="rId9" Type="http://schemas.openxmlformats.org/officeDocument/2006/relationships/tags" Target="../tags/tag210.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211.xml" /><Relationship Id="rId10" Type="http://schemas.openxmlformats.org/officeDocument/2006/relationships/slideMaster" Target="../slideMasters/slideMaster2.xml" /><Relationship Id="rId2" Type="http://schemas.openxmlformats.org/officeDocument/2006/relationships/tags" Target="../tags/tag212.xml" /><Relationship Id="rId3" Type="http://schemas.openxmlformats.org/officeDocument/2006/relationships/tags" Target="../tags/tag213.xml" /><Relationship Id="rId4" Type="http://schemas.openxmlformats.org/officeDocument/2006/relationships/tags" Target="../tags/tag214.xml" /><Relationship Id="rId5" Type="http://schemas.openxmlformats.org/officeDocument/2006/relationships/tags" Target="../tags/tag215.xml" /><Relationship Id="rId6" Type="http://schemas.openxmlformats.org/officeDocument/2006/relationships/tags" Target="../tags/tag216.xml" /><Relationship Id="rId7" Type="http://schemas.openxmlformats.org/officeDocument/2006/relationships/tags" Target="../tags/tag217.xml" /><Relationship Id="rId8" Type="http://schemas.openxmlformats.org/officeDocument/2006/relationships/tags" Target="../tags/tag218.xml" /><Relationship Id="rId9" Type="http://schemas.openxmlformats.org/officeDocument/2006/relationships/tags" Target="../tags/tag219.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220.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 Id="rId9"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28.xml" /><Relationship Id="rId10" Type="http://schemas.openxmlformats.org/officeDocument/2006/relationships/tags" Target="../tags/tag237.xml" /><Relationship Id="rId11" Type="http://schemas.openxmlformats.org/officeDocument/2006/relationships/slideMaster" Target="../slideMasters/slideMaster2.xml" /><Relationship Id="rId2" Type="http://schemas.openxmlformats.org/officeDocument/2006/relationships/tags" Target="../tags/tag229.xml" /><Relationship Id="rId3" Type="http://schemas.openxmlformats.org/officeDocument/2006/relationships/tags" Target="../tags/tag230.xml" /><Relationship Id="rId4" Type="http://schemas.openxmlformats.org/officeDocument/2006/relationships/tags" Target="../tags/tag231.xml" /><Relationship Id="rId5" Type="http://schemas.openxmlformats.org/officeDocument/2006/relationships/tags" Target="../tags/tag232.xml" /><Relationship Id="rId6" Type="http://schemas.openxmlformats.org/officeDocument/2006/relationships/tags" Target="../tags/tag233.xml" /><Relationship Id="rId7" Type="http://schemas.openxmlformats.org/officeDocument/2006/relationships/tags" Target="../tags/tag234.xml" /><Relationship Id="rId8" Type="http://schemas.openxmlformats.org/officeDocument/2006/relationships/tags" Target="../tags/tag235.xml" /><Relationship Id="rId9" Type="http://schemas.openxmlformats.org/officeDocument/2006/relationships/tags" Target="../tags/tag236.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38.xml" /><Relationship Id="rId2" Type="http://schemas.openxmlformats.org/officeDocument/2006/relationships/tags" Target="../tags/tag239.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tags" Target="../tags/tag242.xml" /><Relationship Id="rId6" Type="http://schemas.openxmlformats.org/officeDocument/2006/relationships/tags" Target="../tags/tag243.xml" /><Relationship Id="rId7" Type="http://schemas.openxmlformats.org/officeDocument/2006/relationships/tags" Target="../tags/tag244.xml" /><Relationship Id="rId8" Type="http://schemas.openxmlformats.org/officeDocument/2006/relationships/tags" Target="../tags/tag245.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62C4220-A9A5-4DEA-B46B-5F37DC5520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7F3C8D-6441-436F-B343-5B9857F688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E3313A-DE30-470B-9AB0-10FCFFA2D6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F014FB-4A13-4CE3-A8E2-85B07DBCF2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B28C051-EBC4-45F2-9358-0E64A533B1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B565C82-0D4B-4EC1-A0A0-4A91E6D7E5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93EC14A-EE25-4EDC-A8C9-E031092949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BAB35C-BA61-49DD-8A11-E0A62B0AE2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009D19-75DF-48F1-85BF-5593A7F585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D315D9-6A72-4ECE-AB80-9E71EAA8A4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5EF4D4-C447-4D91-9472-911FF8B785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xfrm>
      </p:grpSpPr>
      <p:pic>
        <p:nvPicPr>
          <p:cNvPr id="5" name="图片 4"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grpSp>
        <p:nvGrpSpPr>
          <p:cNvPr id="13" name="组合 12"/>
          <p:cNvGrpSpPr/>
          <p:nvPr userDrawn="1">
            <p:custDataLst>
              <p:tags r:id="rId3"/>
            </p:custDataLst>
          </p:nvPr>
        </p:nvGrpSpPr>
        <p:grpSpPr>
          <a:xfrm>
            <a:off x="428625" y="419100"/>
            <a:ext cx="333375" cy="165100"/>
            <a:chOff x="428625" y="419100"/>
            <a:chExt cx="333375" cy="165100"/>
          </a:xfrm>
        </p:grpSpPr>
        <p:cxnSp>
          <p:nvCxnSpPr>
            <p:cNvPr id="7" name="直接连接符 6"/>
            <p:cNvCxnSpPr/>
            <p:nvPr userDrawn="1">
              <p:custDataLst>
                <p:tags r:id="rId4"/>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5"/>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6"/>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4" name="直接连接符 13"/>
          <p:cNvCxnSpPr/>
          <p:nvPr userDrawn="1">
            <p:custDataLst>
              <p:tags r:id="rId7"/>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9" name="组合 148"/>
          <p:cNvGrpSpPr/>
          <p:nvPr userDrawn="1">
            <p:custDataLst>
              <p:tags r:id="rId8"/>
            </p:custDataLst>
          </p:nvPr>
        </p:nvGrpSpPr>
        <p:grpSpPr>
          <a:xfrm>
            <a:off x="911225" y="4845050"/>
            <a:ext cx="1808160" cy="319882"/>
            <a:chOff x="911225" y="4845050"/>
            <a:chExt cx="1808160" cy="319882"/>
          </a:xfrm>
          <a:solidFill>
            <a:schemeClr val="bg1"/>
          </a:solidFill>
        </p:grpSpPr>
        <p:sp>
          <p:nvSpPr>
            <p:cNvPr id="127" name="椭圆 126"/>
            <p:cNvSpPr/>
            <p:nvPr>
              <p:custDataLst>
                <p:tags r:id="rId9"/>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8" name="椭圆 127"/>
            <p:cNvSpPr/>
            <p:nvPr>
              <p:custDataLst>
                <p:tags r:id="rId10"/>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9" name="椭圆 128"/>
            <p:cNvSpPr/>
            <p:nvPr>
              <p:custDataLst>
                <p:tags r:id="rId11"/>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0" name="椭圆 129"/>
            <p:cNvSpPr/>
            <p:nvPr>
              <p:custDataLst>
                <p:tags r:id="rId12"/>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1" name="椭圆 130"/>
            <p:cNvSpPr/>
            <p:nvPr>
              <p:custDataLst>
                <p:tags r:id="rId13"/>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2" name="椭圆 131"/>
            <p:cNvSpPr/>
            <p:nvPr>
              <p:custDataLst>
                <p:tags r:id="rId14"/>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3" name="椭圆 132"/>
            <p:cNvSpPr/>
            <p:nvPr>
              <p:custDataLst>
                <p:tags r:id="rId15"/>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4" name="椭圆 133"/>
            <p:cNvSpPr/>
            <p:nvPr>
              <p:custDataLst>
                <p:tags r:id="rId16"/>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5" name="椭圆 134"/>
            <p:cNvSpPr/>
            <p:nvPr>
              <p:custDataLst>
                <p:tags r:id="rId17"/>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6" name="椭圆 135"/>
            <p:cNvSpPr/>
            <p:nvPr>
              <p:custDataLst>
                <p:tags r:id="rId18"/>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7" name="椭圆 136"/>
            <p:cNvSpPr/>
            <p:nvPr>
              <p:custDataLst>
                <p:tags r:id="rId19"/>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8" name="椭圆 137"/>
            <p:cNvSpPr/>
            <p:nvPr>
              <p:custDataLst>
                <p:tags r:id="rId20"/>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9" name="椭圆 138"/>
            <p:cNvSpPr/>
            <p:nvPr>
              <p:custDataLst>
                <p:tags r:id="rId21"/>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0" name="椭圆 139"/>
            <p:cNvSpPr/>
            <p:nvPr>
              <p:custDataLst>
                <p:tags r:id="rId22"/>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1" name="椭圆 140"/>
            <p:cNvSpPr/>
            <p:nvPr>
              <p:custDataLst>
                <p:tags r:id="rId23"/>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2" name="椭圆 141"/>
            <p:cNvSpPr/>
            <p:nvPr>
              <p:custDataLst>
                <p:tags r:id="rId24"/>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3" name="椭圆 142"/>
            <p:cNvSpPr/>
            <p:nvPr>
              <p:custDataLst>
                <p:tags r:id="rId25"/>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4" name="椭圆 143"/>
            <p:cNvSpPr/>
            <p:nvPr>
              <p:custDataLst>
                <p:tags r:id="rId26"/>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5" name="椭圆 144"/>
            <p:cNvSpPr/>
            <p:nvPr>
              <p:custDataLst>
                <p:tags r:id="rId27"/>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6" name="椭圆 145"/>
            <p:cNvSpPr/>
            <p:nvPr>
              <p:custDataLst>
                <p:tags r:id="rId28"/>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7" name="椭圆 146"/>
            <p:cNvSpPr/>
            <p:nvPr>
              <p:custDataLst>
                <p:tags r:id="rId29"/>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8" name="椭圆 147"/>
            <p:cNvSpPr/>
            <p:nvPr>
              <p:custDataLst>
                <p:tags r:id="rId30"/>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19" name="组合 218"/>
          <p:cNvGrpSpPr/>
          <p:nvPr userDrawn="1">
            <p:custDataLst>
              <p:tags r:id="rId31"/>
            </p:custDataLst>
          </p:nvPr>
        </p:nvGrpSpPr>
        <p:grpSpPr>
          <a:xfrm>
            <a:off x="10221757" y="488763"/>
            <a:ext cx="1286667" cy="891382"/>
            <a:chOff x="9265447" y="481778"/>
            <a:chExt cx="1286667" cy="891382"/>
          </a:xfrm>
          <a:solidFill>
            <a:schemeClr val="bg1"/>
          </a:solidFill>
        </p:grpSpPr>
        <p:sp>
          <p:nvSpPr>
            <p:cNvPr id="151" name="椭圆 150"/>
            <p:cNvSpPr/>
            <p:nvPr>
              <p:custDataLst>
                <p:tags r:id="rId32"/>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2" name="椭圆 151"/>
            <p:cNvSpPr/>
            <p:nvPr>
              <p:custDataLst>
                <p:tags r:id="rId33"/>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3" name="椭圆 152"/>
            <p:cNvSpPr/>
            <p:nvPr>
              <p:custDataLst>
                <p:tags r:id="rId34"/>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4" name="椭圆 153"/>
            <p:cNvSpPr/>
            <p:nvPr>
              <p:custDataLst>
                <p:tags r:id="rId35"/>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5" name="椭圆 154"/>
            <p:cNvSpPr/>
            <p:nvPr>
              <p:custDataLst>
                <p:tags r:id="rId36"/>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6" name="椭圆 155"/>
            <p:cNvSpPr/>
            <p:nvPr>
              <p:custDataLst>
                <p:tags r:id="rId37"/>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7" name="椭圆 156"/>
            <p:cNvSpPr/>
            <p:nvPr>
              <p:custDataLst>
                <p:tags r:id="rId38"/>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8" name="椭圆 157"/>
            <p:cNvSpPr/>
            <p:nvPr>
              <p:custDataLst>
                <p:tags r:id="rId39"/>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9" name="椭圆 158"/>
            <p:cNvSpPr/>
            <p:nvPr>
              <p:custDataLst>
                <p:tags r:id="rId40"/>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0" name="椭圆 159"/>
            <p:cNvSpPr/>
            <p:nvPr>
              <p:custDataLst>
                <p:tags r:id="rId41"/>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1" name="椭圆 160"/>
            <p:cNvSpPr/>
            <p:nvPr>
              <p:custDataLst>
                <p:tags r:id="rId42"/>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2" name="椭圆 161"/>
            <p:cNvSpPr/>
            <p:nvPr>
              <p:custDataLst>
                <p:tags r:id="rId43"/>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3" name="椭圆 162"/>
            <p:cNvSpPr/>
            <p:nvPr>
              <p:custDataLst>
                <p:tags r:id="rId44"/>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4" name="椭圆 163"/>
            <p:cNvSpPr/>
            <p:nvPr>
              <p:custDataLst>
                <p:tags r:id="rId45"/>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5" name="椭圆 164"/>
            <p:cNvSpPr/>
            <p:nvPr>
              <p:custDataLst>
                <p:tags r:id="rId46"/>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6" name="椭圆 165"/>
            <p:cNvSpPr/>
            <p:nvPr>
              <p:custDataLst>
                <p:tags r:id="rId47"/>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4" name="椭圆 173"/>
            <p:cNvSpPr/>
            <p:nvPr>
              <p:custDataLst>
                <p:tags r:id="rId48"/>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5" name="椭圆 174"/>
            <p:cNvSpPr/>
            <p:nvPr>
              <p:custDataLst>
                <p:tags r:id="rId49"/>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6" name="椭圆 175"/>
            <p:cNvSpPr/>
            <p:nvPr>
              <p:custDataLst>
                <p:tags r:id="rId50"/>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7" name="椭圆 176"/>
            <p:cNvSpPr/>
            <p:nvPr>
              <p:custDataLst>
                <p:tags r:id="rId51"/>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8" name="椭圆 177"/>
            <p:cNvSpPr/>
            <p:nvPr>
              <p:custDataLst>
                <p:tags r:id="rId52"/>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9" name="椭圆 178"/>
            <p:cNvSpPr/>
            <p:nvPr>
              <p:custDataLst>
                <p:tags r:id="rId53"/>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0" name="椭圆 179"/>
            <p:cNvSpPr/>
            <p:nvPr>
              <p:custDataLst>
                <p:tags r:id="rId54"/>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1" name="椭圆 180"/>
            <p:cNvSpPr/>
            <p:nvPr>
              <p:custDataLst>
                <p:tags r:id="rId55"/>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2" name="椭圆 181"/>
            <p:cNvSpPr/>
            <p:nvPr>
              <p:custDataLst>
                <p:tags r:id="rId56"/>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3" name="椭圆 182"/>
            <p:cNvSpPr/>
            <p:nvPr>
              <p:custDataLst>
                <p:tags r:id="rId57"/>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4" name="椭圆 183"/>
            <p:cNvSpPr/>
            <p:nvPr>
              <p:custDataLst>
                <p:tags r:id="rId58"/>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5" name="椭圆 184"/>
            <p:cNvSpPr/>
            <p:nvPr>
              <p:custDataLst>
                <p:tags r:id="rId59"/>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6" name="椭圆 185"/>
            <p:cNvSpPr/>
            <p:nvPr>
              <p:custDataLst>
                <p:tags r:id="rId60"/>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7" name="椭圆 186"/>
            <p:cNvSpPr/>
            <p:nvPr>
              <p:custDataLst>
                <p:tags r:id="rId61"/>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8" name="椭圆 187"/>
            <p:cNvSpPr/>
            <p:nvPr>
              <p:custDataLst>
                <p:tags r:id="rId62"/>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9" name="椭圆 188"/>
            <p:cNvSpPr/>
            <p:nvPr>
              <p:custDataLst>
                <p:tags r:id="rId63"/>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ctrTitle" hasCustomPrompt="1"/>
            <p:custDataLst>
              <p:tags r:id="rId64"/>
            </p:custDataLst>
          </p:nvPr>
        </p:nvSpPr>
        <p:spPr>
          <a:xfrm>
            <a:off x="669881" y="3182448"/>
            <a:ext cx="9437575" cy="1451463"/>
          </a:xfrm>
        </p:spPr>
        <p:txBody>
          <a:bodyPr lIns="90170" tIns="46990" rIns="36000" bIns="46990" anchor="t" anchorCtr="0">
            <a:normAutofit/>
          </a:bodyPr>
          <a:lstStyle>
            <a:lvl1pPr algn="dist">
              <a:defRPr sz="8000" spc="600" baseline="0">
                <a:solidFill>
                  <a:schemeClr val="bg1"/>
                </a:solidFill>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65"/>
            </p:custDataLst>
          </p:nvPr>
        </p:nvSpPr>
        <p:spPr>
          <a:xfrm>
            <a:off x="669881" y="5315574"/>
            <a:ext cx="6457994" cy="503238"/>
          </a:xfrm>
        </p:spPr>
        <p:txBody>
          <a:bodyPr lIns="90000" tIns="46800" rIns="90000" bIns="46800" anchor="ctr" anchorCtr="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16" name="日期占位符 15"/>
          <p:cNvSpPr>
            <a:spLocks noGrp="1"/>
          </p:cNvSpPr>
          <p:nvPr>
            <p:ph type="dt" sz="half" idx="10"/>
            <p:custDataLst>
              <p:tags r:id="rId66"/>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67"/>
            </p:custDataLst>
          </p:nvPr>
        </p:nvSpPr>
        <p:spPr/>
        <p:txBody>
          <a:bodyPr/>
          <a:lstStyle/>
          <a:p>
            <a:endParaRPr lang="zh-CN" altLang="en-US"/>
          </a:p>
        </p:txBody>
      </p:sp>
      <p:sp>
        <p:nvSpPr>
          <p:cNvPr id="18" name="灯片编号占位符 17"/>
          <p:cNvSpPr>
            <a:spLocks noGrp="1"/>
          </p:cNvSpPr>
          <p:nvPr>
            <p:ph type="sldNum" sz="quarter" idx="12"/>
            <p:custDataLst>
              <p:tags r:id="rId6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sp>
        <p:nvSpPr>
          <p:cNvPr id="7" name="任意多边形: 形状 6"/>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solidFill>
          <a:schemeClr val="bg2"/>
        </a:solidFill>
        <a:effectLst/>
      </p:bgPr>
    </p:bg>
    <p:spTree>
      <p:nvGrpSpPr>
        <p:cNvPr id="1" name=""/>
        <p:cNvGrpSpPr/>
        <p:nvPr/>
      </p:nvGrpSpPr>
      <p:grpSpPr>
        <a:xfrm>
          <a:off x="0" y="0"/>
          <a:ext cx="0" cy="0"/>
        </a:xfrm>
      </p:grpSpPr>
      <p:grpSp>
        <p:nvGrpSpPr>
          <p:cNvPr id="9" name="组合 8"/>
          <p:cNvGrpSpPr/>
          <p:nvPr userDrawn="1">
            <p:custDataLst>
              <p:tags r:id="rId1"/>
            </p:custDataLst>
          </p:nvPr>
        </p:nvGrpSpPr>
        <p:grpSpPr>
          <a:xfrm>
            <a:off x="-6350" y="-15240"/>
            <a:ext cx="12211050" cy="6892290"/>
            <a:chOff x="-6350" y="-15240"/>
            <a:chExt cx="12211050" cy="6892290"/>
          </a:xfrm>
        </p:grpSpPr>
        <p:sp>
          <p:nvSpPr>
            <p:cNvPr id="7" name="任意多边形: 形状 6"/>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任意多边形: 形状 7"/>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4"/>
            </p:custDataLst>
          </p:nvPr>
        </p:nvSpPr>
        <p:spPr>
          <a:xfrm>
            <a:off x="5305815" y="2554514"/>
            <a:ext cx="4897728" cy="808744"/>
          </a:xfrm>
        </p:spPr>
        <p:txBody>
          <a:bodyPr lIns="90000" tIns="46800" rIns="90000" bIns="46800" anchor="b" anchorCtr="0">
            <a:normAutofit/>
          </a:bodyPr>
          <a:lstStyle>
            <a:lvl1pPr>
              <a:defRPr sz="4000" u="none" strike="noStrike" kern="1200" cap="none" spc="300" normalizeH="0" baseline="0">
                <a:gradFill flip="none" rotWithShape="1">
                  <a:gsLst>
                    <a:gs pos="0">
                      <a:schemeClr val="accent3"/>
                    </a:gs>
                    <a:gs pos="100000">
                      <a:schemeClr val="accent1"/>
                    </a:gs>
                  </a:gsLst>
                  <a:path path="circle">
                    <a:fillToRect l="100000" t="100000"/>
                  </a:path>
                  <a:tileRect r="-100000" b="-100000"/>
                </a:gradFill>
                <a:uFillTx/>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3" name="文本占位符 2"/>
          <p:cNvSpPr>
            <a:spLocks noGrp="1"/>
          </p:cNvSpPr>
          <p:nvPr>
            <p:ph type="body" idx="1"/>
            <p:custDataLst>
              <p:tags r:id="rId5"/>
            </p:custDataLst>
          </p:nvPr>
        </p:nvSpPr>
        <p:spPr>
          <a:xfrm>
            <a:off x="5306060" y="3425190"/>
            <a:ext cx="4897755" cy="1579245"/>
          </a:xfrm>
        </p:spPr>
        <p:txBody>
          <a:bodyPr lIns="90000" tIns="46800" rIns="90000" bIns="46800">
            <a:normAutofit/>
          </a:bodyPr>
          <a:lstStyle>
            <a:lvl1pPr marL="0" indent="0"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sp>
        <p:nvSpPr>
          <p:cNvPr id="9" name="任意多边形: 形状 8"/>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lIns="90170" tIns="46990" rIns="90170" bIns="46990">
            <a:normAutofit/>
          </a:bodyPr>
          <a:lstStyle>
            <a:lvl1pPr>
              <a:defRPr sz="1600" u="none" strike="noStrike" kern="1200" cap="none" spc="200" normalizeH="0" baseline="0">
                <a:solidFill>
                  <a:schemeClr val="tx1">
                    <a:lumMod val="85000"/>
                    <a:lumOff val="15000"/>
                  </a:schemeClr>
                </a:solidFill>
                <a:uFillTx/>
                <a:latin typeface="Arial" pitchFamily="34" charset="0"/>
                <a:ea typeface="微软雅黑"/>
              </a:defRPr>
            </a:lvl1pPr>
            <a:lvl2pPr>
              <a:defRPr sz="1600" u="none" strike="noStrike" kern="1200" cap="none" spc="200" normalizeH="0" baseline="0">
                <a:solidFill>
                  <a:schemeClr val="tx1">
                    <a:lumMod val="85000"/>
                    <a:lumOff val="15000"/>
                  </a:schemeClr>
                </a:solidFill>
                <a:uFillTx/>
                <a:latin typeface="Arial" pitchFamily="34" charset="0"/>
                <a:ea typeface="微软雅黑"/>
              </a:defRPr>
            </a:lvl2pPr>
            <a:lvl3pPr>
              <a:defRPr sz="1600" u="none" strike="noStrike" kern="1200" cap="none" spc="200" normalizeH="0" baseline="0">
                <a:solidFill>
                  <a:schemeClr val="tx1">
                    <a:lumMod val="85000"/>
                    <a:lumOff val="15000"/>
                  </a:schemeClr>
                </a:solidFill>
                <a:uFillTx/>
                <a:latin typeface="Arial" pitchFamily="34" charset="0"/>
                <a:ea typeface="微软雅黑"/>
              </a:defRPr>
            </a:lvl3pPr>
            <a:lvl4pPr>
              <a:defRPr sz="1600" u="none" strike="noStrike" kern="1200" cap="none" spc="200" normalizeH="0" baseline="0">
                <a:solidFill>
                  <a:schemeClr val="tx1">
                    <a:lumMod val="85000"/>
                    <a:lumOff val="15000"/>
                  </a:schemeClr>
                </a:solidFill>
                <a:uFillTx/>
                <a:latin typeface="Arial" pitchFamily="34" charset="0"/>
                <a:ea typeface="微软雅黑"/>
              </a:defRPr>
            </a:lvl4pPr>
            <a:lvl5pPr>
              <a:defRPr sz="1600" u="none" strike="noStrike" kern="1200" cap="none" spc="200" normalizeH="0" baseline="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sp>
        <p:nvSpPr>
          <p:cNvPr id="10" name="任意多边形: 形状 9"/>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sp>
        <p:nvSpPr>
          <p:cNvPr id="9" name="任意多边形: 形状 6"/>
          <p:cNvSpPr/>
          <p:nvPr userDrawn="1">
            <p:custDataLst>
              <p:tags r:id="rId1"/>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sp>
        <p:nvSpPr>
          <p:cNvPr id="8" name="任意多边形: 形状 7"/>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7" name="矩形 6"/>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竖排标题 1"/>
          <p:cNvSpPr>
            <a:spLocks noGrp="1"/>
          </p:cNvSpPr>
          <p:nvPr>
            <p:ph type="title" orient="vert"/>
            <p:custDataLst>
              <p:tags r:id="rId2"/>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lIns="90170" tIns="46990" rIns="90170" bIns="46990">
            <a:normAutofit/>
          </a:bodyPr>
          <a:lstStyle>
            <a:lvl1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1pPr>
            <a:lvl2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2pPr>
            <a:lvl3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3pPr>
            <a:lvl4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4pPr>
            <a:lvl5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6" name="矩形 5"/>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xfrm>
      </p:grpSpPr>
      <p:pic>
        <p:nvPicPr>
          <p:cNvPr id="70" name="图片 69"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pic>
        <p:nvPicPr>
          <p:cNvPr id="7" name="图片 6" descr="图片包含 动物&#10;&#10;已生成高可信度的说明" hidden="1"/>
          <p:cNvPicPr>
            <a:picLocks noChangeAspect="1"/>
          </p:cNvPicPr>
          <p:nvPr userDrawn="1">
            <p:custDataLst>
              <p:tags r:id="rId4"/>
            </p:custDataLst>
          </p:nvPr>
        </p:nvPicPr>
        <p:blipFill>
          <a:blip r:embed="rId3"/>
          <a:stretch>
            <a:fillRect/>
          </a:stretch>
        </p:blipFill>
        <p:spPr>
          <a:xfrm flipH="1">
            <a:off x="0" y="0"/>
            <a:ext cx="12191999" cy="6858000"/>
          </a:xfrm>
          <a:prstGeom prst="rect">
            <a:avLst/>
          </a:prstGeom>
        </p:spPr>
      </p:pic>
      <p:cxnSp>
        <p:nvCxnSpPr>
          <p:cNvPr id="8" name="直接连接符 7"/>
          <p:cNvCxnSpPr/>
          <p:nvPr userDrawn="1">
            <p:custDataLst>
              <p:tags r:id="rId5"/>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6"/>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7"/>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custDataLst>
              <p:tags r:id="rId8"/>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custDataLst>
              <p:tags r:id="rId9"/>
            </p:custDataLst>
          </p:nvPr>
        </p:nvGrpSpPr>
        <p:grpSpPr>
          <a:xfrm>
            <a:off x="911225" y="4672608"/>
            <a:ext cx="1808160" cy="319882"/>
            <a:chOff x="911225" y="4845050"/>
            <a:chExt cx="1808160" cy="319882"/>
          </a:xfrm>
          <a:solidFill>
            <a:schemeClr val="bg1"/>
          </a:solidFill>
        </p:grpSpPr>
        <p:sp>
          <p:nvSpPr>
            <p:cNvPr id="15" name="椭圆 14"/>
            <p:cNvSpPr/>
            <p:nvPr>
              <p:custDataLst>
                <p:tags r:id="rId10"/>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6" name="椭圆 15"/>
            <p:cNvSpPr/>
            <p:nvPr>
              <p:custDataLst>
                <p:tags r:id="rId11"/>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7" name="椭圆 16"/>
            <p:cNvSpPr/>
            <p:nvPr>
              <p:custDataLst>
                <p:tags r:id="rId12"/>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8" name="椭圆 17"/>
            <p:cNvSpPr/>
            <p:nvPr>
              <p:custDataLst>
                <p:tags r:id="rId13"/>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9" name="椭圆 18"/>
            <p:cNvSpPr/>
            <p:nvPr>
              <p:custDataLst>
                <p:tags r:id="rId14"/>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0" name="椭圆 19"/>
            <p:cNvSpPr/>
            <p:nvPr>
              <p:custDataLst>
                <p:tags r:id="rId15"/>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1" name="椭圆 20"/>
            <p:cNvSpPr/>
            <p:nvPr>
              <p:custDataLst>
                <p:tags r:id="rId16"/>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2" name="椭圆 21"/>
            <p:cNvSpPr/>
            <p:nvPr>
              <p:custDataLst>
                <p:tags r:id="rId17"/>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3" name="椭圆 22"/>
            <p:cNvSpPr/>
            <p:nvPr>
              <p:custDataLst>
                <p:tags r:id="rId18"/>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4" name="椭圆 23"/>
            <p:cNvSpPr/>
            <p:nvPr>
              <p:custDataLst>
                <p:tags r:id="rId19"/>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5" name="椭圆 24"/>
            <p:cNvSpPr/>
            <p:nvPr>
              <p:custDataLst>
                <p:tags r:id="rId20"/>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6" name="椭圆 25"/>
            <p:cNvSpPr/>
            <p:nvPr>
              <p:custDataLst>
                <p:tags r:id="rId21"/>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7" name="椭圆 26"/>
            <p:cNvSpPr/>
            <p:nvPr>
              <p:custDataLst>
                <p:tags r:id="rId22"/>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8" name="椭圆 27"/>
            <p:cNvSpPr/>
            <p:nvPr>
              <p:custDataLst>
                <p:tags r:id="rId23"/>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9" name="椭圆 28"/>
            <p:cNvSpPr/>
            <p:nvPr>
              <p:custDataLst>
                <p:tags r:id="rId24"/>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0" name="椭圆 29"/>
            <p:cNvSpPr/>
            <p:nvPr>
              <p:custDataLst>
                <p:tags r:id="rId25"/>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1" name="椭圆 30"/>
            <p:cNvSpPr/>
            <p:nvPr>
              <p:custDataLst>
                <p:tags r:id="rId26"/>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2" name="椭圆 31"/>
            <p:cNvSpPr/>
            <p:nvPr>
              <p:custDataLst>
                <p:tags r:id="rId27"/>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3" name="椭圆 32"/>
            <p:cNvSpPr/>
            <p:nvPr>
              <p:custDataLst>
                <p:tags r:id="rId28"/>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4" name="椭圆 33"/>
            <p:cNvSpPr/>
            <p:nvPr>
              <p:custDataLst>
                <p:tags r:id="rId29"/>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5" name="椭圆 34"/>
            <p:cNvSpPr/>
            <p:nvPr>
              <p:custDataLst>
                <p:tags r:id="rId30"/>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6" name="椭圆 35"/>
            <p:cNvSpPr/>
            <p:nvPr>
              <p:custDataLst>
                <p:tags r:id="rId31"/>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grpSp>
      <p:grpSp>
        <p:nvGrpSpPr>
          <p:cNvPr id="37" name="组合 36"/>
          <p:cNvGrpSpPr/>
          <p:nvPr userDrawn="1">
            <p:custDataLst>
              <p:tags r:id="rId32"/>
            </p:custDataLst>
          </p:nvPr>
        </p:nvGrpSpPr>
        <p:grpSpPr>
          <a:xfrm>
            <a:off x="9960600" y="482599"/>
            <a:ext cx="1286667" cy="891382"/>
            <a:chOff x="9265447" y="481778"/>
            <a:chExt cx="1286667" cy="891382"/>
          </a:xfrm>
          <a:solidFill>
            <a:schemeClr val="bg1"/>
          </a:solidFill>
        </p:grpSpPr>
        <p:sp>
          <p:nvSpPr>
            <p:cNvPr id="38" name="椭圆 37"/>
            <p:cNvSpPr/>
            <p:nvPr>
              <p:custDataLst>
                <p:tags r:id="rId33"/>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9" name="椭圆 38"/>
            <p:cNvSpPr/>
            <p:nvPr>
              <p:custDataLst>
                <p:tags r:id="rId34"/>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0" name="椭圆 39"/>
            <p:cNvSpPr/>
            <p:nvPr>
              <p:custDataLst>
                <p:tags r:id="rId35"/>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1" name="椭圆 40"/>
            <p:cNvSpPr/>
            <p:nvPr>
              <p:custDataLst>
                <p:tags r:id="rId36"/>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2" name="椭圆 41"/>
            <p:cNvSpPr/>
            <p:nvPr>
              <p:custDataLst>
                <p:tags r:id="rId37"/>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3" name="椭圆 42"/>
            <p:cNvSpPr/>
            <p:nvPr>
              <p:custDataLst>
                <p:tags r:id="rId38"/>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4" name="椭圆 43"/>
            <p:cNvSpPr/>
            <p:nvPr>
              <p:custDataLst>
                <p:tags r:id="rId39"/>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5" name="椭圆 44"/>
            <p:cNvSpPr/>
            <p:nvPr>
              <p:custDataLst>
                <p:tags r:id="rId40"/>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6" name="椭圆 45"/>
            <p:cNvSpPr/>
            <p:nvPr>
              <p:custDataLst>
                <p:tags r:id="rId41"/>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椭圆 46"/>
            <p:cNvSpPr/>
            <p:nvPr>
              <p:custDataLst>
                <p:tags r:id="rId42"/>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椭圆 47"/>
            <p:cNvSpPr/>
            <p:nvPr>
              <p:custDataLst>
                <p:tags r:id="rId43"/>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椭圆 48"/>
            <p:cNvSpPr/>
            <p:nvPr>
              <p:custDataLst>
                <p:tags r:id="rId44"/>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0" name="椭圆 49"/>
            <p:cNvSpPr/>
            <p:nvPr>
              <p:custDataLst>
                <p:tags r:id="rId45"/>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椭圆 50"/>
            <p:cNvSpPr/>
            <p:nvPr>
              <p:custDataLst>
                <p:tags r:id="rId46"/>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椭圆 51"/>
            <p:cNvSpPr/>
            <p:nvPr>
              <p:custDataLst>
                <p:tags r:id="rId47"/>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椭圆 52"/>
            <p:cNvSpPr/>
            <p:nvPr>
              <p:custDataLst>
                <p:tags r:id="rId48"/>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椭圆 53"/>
            <p:cNvSpPr/>
            <p:nvPr>
              <p:custDataLst>
                <p:tags r:id="rId49"/>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5" name="椭圆 54"/>
            <p:cNvSpPr/>
            <p:nvPr>
              <p:custDataLst>
                <p:tags r:id="rId50"/>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6" name="椭圆 55"/>
            <p:cNvSpPr/>
            <p:nvPr>
              <p:custDataLst>
                <p:tags r:id="rId51"/>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7" name="椭圆 56"/>
            <p:cNvSpPr/>
            <p:nvPr>
              <p:custDataLst>
                <p:tags r:id="rId52"/>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8" name="椭圆 57"/>
            <p:cNvSpPr/>
            <p:nvPr>
              <p:custDataLst>
                <p:tags r:id="rId53"/>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9" name="椭圆 58"/>
            <p:cNvSpPr/>
            <p:nvPr>
              <p:custDataLst>
                <p:tags r:id="rId54"/>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0" name="椭圆 59"/>
            <p:cNvSpPr/>
            <p:nvPr>
              <p:custDataLst>
                <p:tags r:id="rId55"/>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1" name="椭圆 60"/>
            <p:cNvSpPr/>
            <p:nvPr>
              <p:custDataLst>
                <p:tags r:id="rId56"/>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2" name="椭圆 61"/>
            <p:cNvSpPr/>
            <p:nvPr>
              <p:custDataLst>
                <p:tags r:id="rId57"/>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3" name="椭圆 62"/>
            <p:cNvSpPr/>
            <p:nvPr>
              <p:custDataLst>
                <p:tags r:id="rId58"/>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4" name="椭圆 63"/>
            <p:cNvSpPr/>
            <p:nvPr>
              <p:custDataLst>
                <p:tags r:id="rId59"/>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5" name="椭圆 64"/>
            <p:cNvSpPr/>
            <p:nvPr>
              <p:custDataLst>
                <p:tags r:id="rId60"/>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6" name="椭圆 65"/>
            <p:cNvSpPr/>
            <p:nvPr>
              <p:custDataLst>
                <p:tags r:id="rId61"/>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7" name="椭圆 66"/>
            <p:cNvSpPr/>
            <p:nvPr>
              <p:custDataLst>
                <p:tags r:id="rId62"/>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8" name="椭圆 67"/>
            <p:cNvSpPr/>
            <p:nvPr>
              <p:custDataLst>
                <p:tags r:id="rId63"/>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9" name="椭圆 68"/>
            <p:cNvSpPr/>
            <p:nvPr>
              <p:custDataLst>
                <p:tags r:id="rId64"/>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65"/>
            </p:custDataLst>
          </p:nvPr>
        </p:nvSpPr>
        <p:spPr>
          <a:xfrm>
            <a:off x="762000" y="2050908"/>
            <a:ext cx="7003143" cy="1950414"/>
          </a:xfrm>
        </p:spPr>
        <p:txBody>
          <a:bodyPr vert="horz" lIns="90170" tIns="46990" rIns="90170" bIns="46990" rtlCol="0" anchor="b" anchorCtr="0">
            <a:normAutofit/>
          </a:bodyPr>
          <a:lstStyle>
            <a:lvl1pPr marL="0" marR="0" algn="l" defTabSz="914400" rtl="0" eaLnBrk="1" fontAlgn="auto" latinLnBrk="0" hangingPunct="1">
              <a:lnSpc>
                <a:spcPct val="100000"/>
              </a:lnSpc>
              <a:buNone/>
              <a:defRPr kumimoji="0" lang="zh-CN" altLang="en-US" sz="11500" b="1" i="0" u="none" strike="noStrike" kern="1200" cap="none" spc="600" normalizeH="0" baseline="0" noProof="1">
                <a:solidFill>
                  <a:schemeClr val="bg1"/>
                </a:solidFill>
                <a:uFillTx/>
                <a:latin typeface="Arial"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
        <p:nvSpPr>
          <p:cNvPr id="72" name="文本占位符 71"/>
          <p:cNvSpPr>
            <a:spLocks noGrp="1"/>
          </p:cNvSpPr>
          <p:nvPr>
            <p:ph type="body" sz="quarter" idx="13" hasCustomPrompt="1"/>
            <p:custDataLst>
              <p:tags r:id="rId66"/>
            </p:custDataLst>
          </p:nvPr>
        </p:nvSpPr>
        <p:spPr>
          <a:xfrm>
            <a:off x="762000" y="5172672"/>
            <a:ext cx="6456045" cy="543560"/>
          </a:xfrm>
        </p:spPr>
        <p:txBody>
          <a:bodyPr lIns="90170" tIns="46990" rIns="90170" bIns="4699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3" name="日期占位符 2"/>
          <p:cNvSpPr>
            <a:spLocks noGrp="1"/>
          </p:cNvSpPr>
          <p:nvPr>
            <p:ph type="dt" sz="half" idx="10"/>
            <p:custDataLst>
              <p:tags r:id="rId67"/>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8"/>
            </p:custDataLst>
          </p:nvPr>
        </p:nvSpPr>
        <p:spPr/>
        <p:txBody>
          <a:bodyPr/>
          <a:lstStyle/>
          <a:p>
            <a:endParaRPr lang="zh-CN" altLang="en-US"/>
          </a:p>
        </p:txBody>
      </p:sp>
      <p:sp>
        <p:nvSpPr>
          <p:cNvPr id="5" name="灯片编号占位符 4"/>
          <p:cNvSpPr>
            <a:spLocks noGrp="1"/>
          </p:cNvSpPr>
          <p:nvPr>
            <p:ph type="sldNum" sz="quarter" idx="12"/>
            <p:custDataLst>
              <p:tags r:id="rId6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nvGrpSpPr>
      <p:grpSpPr>
        <a:xfrm>
          <a:off x="0" y="0"/>
          <a:ext cx="0" cy="0"/>
        </a:xfrm>
      </p:grpSpPr>
      <p:sp>
        <p:nvSpPr>
          <p:cNvPr id="13" name="任意多边形: 形状 12"/>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a:lstStyle>
            <a:lvl1pPr>
              <a:defRPr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hasCustomPrompt="1"/>
            <p:custDataLst>
              <p:tags r:id="rId2"/>
            </p:custDataLst>
          </p:nvPr>
        </p:nvSpPr>
        <p:spPr>
          <a:xfrm>
            <a:off x="1281600" y="1249200"/>
            <a:ext cx="9626400" cy="723600"/>
          </a:xfrm>
        </p:spPr>
        <p:txBody>
          <a:bodyPr anchor="ctr"/>
          <a:lstStyle>
            <a:lvl1pPr>
              <a:defRPr sz="3200"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单击此处编辑标题</a:t>
            </a:r>
            <a:endParaRPr lang="zh-CN" altLang="en-US"/>
          </a:p>
        </p:txBody>
      </p:sp>
      <p:sp>
        <p:nvSpPr>
          <p:cNvPr id="7" name="内容占位符 6"/>
          <p:cNvSpPr>
            <a:spLocks noGrp="1"/>
          </p:cNvSpPr>
          <p:nvPr userDrawn="1">
            <p:ph sz="quarter" idx="13"/>
            <p:custDataLst>
              <p:tags r:id="rId3"/>
            </p:custDataLst>
          </p:nvPr>
        </p:nvSpPr>
        <p:spPr>
          <a:xfrm>
            <a:off x="1281113" y="2163600"/>
            <a:ext cx="9626600" cy="3445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userDrawn="1">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5"/>
            </p:custDataLst>
          </p:nvPr>
        </p:nvSpPr>
        <p:spPr/>
        <p:txBody>
          <a:bodyPr/>
          <a:lstStyle/>
          <a:p>
            <a:endParaRPr lang="zh-CN" altLang="en-US"/>
          </a:p>
        </p:txBody>
      </p:sp>
      <p:sp>
        <p:nvSpPr>
          <p:cNvPr id="5" name="灯片编号占位符 4"/>
          <p:cNvSpPr>
            <a:spLocks noGrp="1"/>
          </p:cNvSpPr>
          <p:nvPr userDrawn="1">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19" name="任意多边形: 形状 18"/>
          <p:cNvSpPr/>
          <p:nvPr userDrawn="1">
            <p:custDataLst>
              <p:tags r:id="rId2"/>
            </p:custDataLst>
          </p:nvPr>
        </p:nvSpPr>
        <p:spPr>
          <a:xfrm rot="16200000">
            <a:off x="8569325" y="3243580"/>
            <a:ext cx="6884035" cy="3619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矩形: 圆角 5"/>
          <p:cNvSpPr/>
          <p:nvPr userDrawn="1">
            <p:custDataLst>
              <p:tags r:id="rId3"/>
            </p:custDataLst>
          </p:nvPr>
        </p:nvSpPr>
        <p:spPr>
          <a:xfrm rot="2955020">
            <a:off x="-241300" y="-112395"/>
            <a:ext cx="1014095" cy="747395"/>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gradFill>
                  <a:gsLst>
                    <a:gs pos="0">
                      <a:schemeClr val="accent1"/>
                    </a:gs>
                    <a:gs pos="100000">
                      <a:schemeClr val="accent3"/>
                    </a:gs>
                  </a:gsLst>
                  <a:path path="circle">
                    <a:fillToRect t="100000" r="100000"/>
                  </a:path>
                </a:gradFill>
                <a:latin typeface="Arial" pitchFamily="34" charset="0"/>
                <a:ea typeface="微软雅黑"/>
              </a:defRPr>
            </a:lvl1pPr>
          </a:lstStyle>
          <a:p>
            <a:r>
              <a:rPr lang="zh-CN" altLang="en-US"/>
              <a:t>单击编辑标题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微软雅黑"/>
              </a:defRPr>
            </a:lvl1pPr>
            <a:lvl2pPr>
              <a:defRPr baseline="0">
                <a:solidFill>
                  <a:schemeClr val="tx1">
                    <a:lumMod val="85000"/>
                    <a:lumOff val="15000"/>
                  </a:schemeClr>
                </a:solidFill>
                <a:latin typeface="Arial" pitchFamily="34" charset="0"/>
                <a:ea typeface="微软雅黑"/>
              </a:defRPr>
            </a:lvl2pPr>
            <a:lvl3pPr>
              <a:defRPr baseline="0">
                <a:solidFill>
                  <a:schemeClr val="tx1">
                    <a:lumMod val="85000"/>
                    <a:lumOff val="15000"/>
                  </a:schemeClr>
                </a:solidFill>
                <a:latin typeface="Arial" pitchFamily="34" charset="0"/>
                <a:ea typeface="微软雅黑"/>
              </a:defRPr>
            </a:lvl3pPr>
            <a:lvl4pPr>
              <a:defRPr baseline="0">
                <a:solidFill>
                  <a:schemeClr val="tx1">
                    <a:lumMod val="85000"/>
                    <a:lumOff val="15000"/>
                  </a:schemeClr>
                </a:solidFill>
                <a:latin typeface="Arial" pitchFamily="34" charset="0"/>
                <a:ea typeface="微软雅黑"/>
              </a:defRPr>
            </a:lvl4pPr>
            <a:lvl5pPr>
              <a:defRPr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32" name="矩形: 圆角 31"/>
          <p:cNvSpPr/>
          <p:nvPr userDrawn="1">
            <p:custDataLst>
              <p:tags r:id="rId2"/>
            </p:custDataLst>
          </p:nvPr>
        </p:nvSpPr>
        <p:spPr>
          <a:xfrm rot="2955020">
            <a:off x="-241533" y="-112084"/>
            <a:ext cx="1014375" cy="747174"/>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31" name="任意多边形: 形状 30"/>
          <p:cNvSpPr/>
          <p:nvPr userDrawn="1">
            <p:custDataLst>
              <p:tags r:id="rId3"/>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p:custDataLst>
              <p:tags r:id="rId4"/>
            </p:custDataLst>
          </p:nvPr>
        </p:nvSpPr>
        <p:spPr>
          <a:xfrm>
            <a:off x="612000" y="781200"/>
            <a:ext cx="10976400" cy="626400"/>
          </a:xfrm>
        </p:spPr>
        <p:txBody>
          <a:bodyPr anchor="ctr"/>
          <a:lstStyle>
            <a:lvl1pPr algn="ctr">
              <a:defRPr sz="36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userDrawn="1">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6"/>
            </p:custDataLst>
          </p:nvPr>
        </p:nvSpPr>
        <p:spPr/>
        <p:txBody>
          <a:bodyPr/>
          <a:lstStyle/>
          <a:p>
            <a:endParaRPr lang="zh-CN" altLang="en-US"/>
          </a:p>
        </p:txBody>
      </p:sp>
      <p:sp>
        <p:nvSpPr>
          <p:cNvPr id="5" name="灯片编号占位符 4"/>
          <p:cNvSpPr>
            <a:spLocks noGrp="1"/>
          </p:cNvSpPr>
          <p:nvPr userDrawn="1">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userDrawn="1">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9" name="内容占位符 8"/>
          <p:cNvSpPr>
            <a:spLocks noGrp="1"/>
          </p:cNvSpPr>
          <p:nvPr userDrawn="1">
            <p:ph sz="quarter" idx="14"/>
            <p:custDataLst>
              <p:tags r:id="rId9"/>
            </p:custDataLst>
          </p:nvPr>
        </p:nvSpPr>
        <p:spPr>
          <a:xfrm>
            <a:off x="612775" y="2808000"/>
            <a:ext cx="10965600" cy="34308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tx2"/>
              </a:solidFill>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22" name="任意多边形: 形状 21"/>
          <p:cNvSpPr/>
          <p:nvPr userDrawn="1">
            <p:custDataLst>
              <p:tags r:id="rId8"/>
            </p:custDataLst>
          </p:nvPr>
        </p:nvSpPr>
        <p:spPr>
          <a:xfrm flipH="1" flipV="1">
            <a:off x="-6350" y="-15240"/>
            <a:ext cx="12211050" cy="493473"/>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22" name="任意多边形: 形状 21"/>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noAutofit/>
          </a:bodyPr>
          <a:lstStyle>
            <a:lvl1pPr>
              <a:defRPr sz="24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127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9" name="任意多边形: 形状 28"/>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0" name="任意多边形: 形状 29"/>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gradFill flip="none" rotWithShape="1">
                  <a:gsLst>
                    <a:gs pos="100000">
                      <a:schemeClr val="accent1"/>
                    </a:gs>
                    <a:gs pos="0">
                      <a:schemeClr val="accent3"/>
                    </a:gs>
                  </a:gsLst>
                  <a:path path="circle">
                    <a:fillToRect l="100000" t="100000"/>
                  </a:path>
                  <a:tileRect r="-100000" b="-100000"/>
                </a:gradFill>
                <a:latin typeface="Arial" pitchFamily="34" charset="0"/>
                <a:ea typeface="微软雅黑"/>
              </a:defRPr>
            </a:lvl1pPr>
          </a:lstStyle>
          <a:p>
            <a:r>
              <a:rPr lang="zh-CN" altLang="en-US"/>
              <a:t>单击此处编辑标题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bg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246.xml" /><Relationship Id="rId2" Type="http://schemas.openxmlformats.org/officeDocument/2006/relationships/slideLayout" Target="../slideLayouts/slideLayout13.xml" /><Relationship Id="rId20" Type="http://schemas.openxmlformats.org/officeDocument/2006/relationships/tags" Target="../tags/tag247.xml" /><Relationship Id="rId21" Type="http://schemas.openxmlformats.org/officeDocument/2006/relationships/tags" Target="../tags/tag248.xml" /><Relationship Id="rId22" Type="http://schemas.openxmlformats.org/officeDocument/2006/relationships/tags" Target="../tags/tag249.xml" /><Relationship Id="rId23" Type="http://schemas.openxmlformats.org/officeDocument/2006/relationships/tags" Target="../tags/tag250.xml" /><Relationship Id="rId24" Type="http://schemas.openxmlformats.org/officeDocument/2006/relationships/tags" Target="../tags/tag251.xml" /><Relationship Id="rId25"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t"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90170" tIns="46990" rIns="90170" bIns="46990" rtlCol="0" anchor="t" anchorCtr="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100" normalizeH="0">
          <a:solidFill>
            <a:schemeClr val="tx1"/>
          </a:solidFill>
          <a:uFillTx/>
          <a:latin typeface="Arial"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00" normalizeH="0" baseline="0">
          <a:solidFill>
            <a:schemeClr val="tx1"/>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Override" Target="../theme/themeOverride1.xml" /><Relationship Id="rId3" Type="http://schemas.openxmlformats.org/officeDocument/2006/relationships/notesSlide" Target="../notesSlides/notesSlide1.xml" /><Relationship Id="rId4" Type="http://schemas.openxmlformats.org/officeDocument/2006/relationships/tags" Target="../tags/tag252.xml" /><Relationship Id="rId5" Type="http://schemas.openxmlformats.org/officeDocument/2006/relationships/tags" Target="../tags/tag25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tags" Target="../tags/tag260.xml" /><Relationship Id="rId11" Type="http://schemas.openxmlformats.org/officeDocument/2006/relationships/tags" Target="../tags/tag261.xml" /><Relationship Id="rId12" Type="http://schemas.openxmlformats.org/officeDocument/2006/relationships/tags" Target="../tags/tag262.xml" /><Relationship Id="rId13" Type="http://schemas.openxmlformats.org/officeDocument/2006/relationships/tags" Target="../tags/tag263.xml" /><Relationship Id="rId14" Type="http://schemas.openxmlformats.org/officeDocument/2006/relationships/tags" Target="../tags/tag264.xml" /><Relationship Id="rId15" Type="http://schemas.openxmlformats.org/officeDocument/2006/relationships/tags" Target="../tags/tag265.xml" /><Relationship Id="rId16" Type="http://schemas.openxmlformats.org/officeDocument/2006/relationships/tags" Target="../tags/tag266.xml" /><Relationship Id="rId17" Type="http://schemas.openxmlformats.org/officeDocument/2006/relationships/tags" Target="../tags/tag267.xml" /><Relationship Id="rId18" Type="http://schemas.openxmlformats.org/officeDocument/2006/relationships/tags" Target="../tags/tag268.xml" /><Relationship Id="rId19" Type="http://schemas.openxmlformats.org/officeDocument/2006/relationships/tags" Target="../tags/tag269.xml" /><Relationship Id="rId2" Type="http://schemas.openxmlformats.org/officeDocument/2006/relationships/themeOverride" Target="../theme/themeOverride2.xml" /><Relationship Id="rId20" Type="http://schemas.openxmlformats.org/officeDocument/2006/relationships/tags" Target="../tags/tag270.xml" /><Relationship Id="rId3" Type="http://schemas.openxmlformats.org/officeDocument/2006/relationships/notesSlide" Target="../notesSlides/notesSlide2.xml" /><Relationship Id="rId4" Type="http://schemas.openxmlformats.org/officeDocument/2006/relationships/tags" Target="../tags/tag254.xml" /><Relationship Id="rId5" Type="http://schemas.openxmlformats.org/officeDocument/2006/relationships/tags" Target="../tags/tag255.xml" /><Relationship Id="rId6" Type="http://schemas.openxmlformats.org/officeDocument/2006/relationships/tags" Target="../tags/tag256.xml" /><Relationship Id="rId7" Type="http://schemas.openxmlformats.org/officeDocument/2006/relationships/tags" Target="../tags/tag257.xml" /><Relationship Id="rId8" Type="http://schemas.openxmlformats.org/officeDocument/2006/relationships/tags" Target="../tags/tag258.xml" /><Relationship Id="rId9" Type="http://schemas.openxmlformats.org/officeDocument/2006/relationships/tags" Target="../tags/tag25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3.xml" /><Relationship Id="rId3" Type="http://schemas.openxmlformats.org/officeDocument/2006/relationships/notesSlide" Target="../notesSlides/notesSlide3.xml" /><Relationship Id="rId4" Type="http://schemas.openxmlformats.org/officeDocument/2006/relationships/tags" Target="../tags/tag271.xml" /><Relationship Id="rId5" Type="http://schemas.openxmlformats.org/officeDocument/2006/relationships/tags" Target="../tags/tag272.xml" /><Relationship Id="rId6" Type="http://schemas.openxmlformats.org/officeDocument/2006/relationships/image" Target="../media/image3.png" /><Relationship Id="rId7" Type="http://schemas.openxmlformats.org/officeDocument/2006/relationships/tags" Target="../tags/tag27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78.xml" /><Relationship Id="rId11" Type="http://schemas.openxmlformats.org/officeDocument/2006/relationships/tags" Target="../tags/tag279.xml" /><Relationship Id="rId2" Type="http://schemas.openxmlformats.org/officeDocument/2006/relationships/themeOverride" Target="../theme/themeOverride4.xml" /><Relationship Id="rId3" Type="http://schemas.openxmlformats.org/officeDocument/2006/relationships/notesSlide" Target="../notesSlides/notesSlide4.xml" /><Relationship Id="rId4" Type="http://schemas.openxmlformats.org/officeDocument/2006/relationships/tags" Target="../tags/tag274.xml" /><Relationship Id="rId5" Type="http://schemas.openxmlformats.org/officeDocument/2006/relationships/tags" Target="../tags/tag275.xml" /><Relationship Id="rId6" Type="http://schemas.openxmlformats.org/officeDocument/2006/relationships/tags" Target="../tags/tag276.xml" /><Relationship Id="rId7" Type="http://schemas.openxmlformats.org/officeDocument/2006/relationships/tags" Target="../tags/tag277.xml" /><Relationship Id="rId8" Type="http://schemas.openxmlformats.org/officeDocument/2006/relationships/image" Target="../media/image4.png" /><Relationship Id="rId9" Type="http://schemas.openxmlformats.org/officeDocument/2006/relationships/image" Target="../media/image5.sv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5.xml" /><Relationship Id="rId3" Type="http://schemas.openxmlformats.org/officeDocument/2006/relationships/notesSlide" Target="../notesSlides/notesSlide5.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image" Target="../media/image3.png" /><Relationship Id="rId7" Type="http://schemas.openxmlformats.org/officeDocument/2006/relationships/tags" Target="../tags/tag28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6.xml" /><Relationship Id="rId3" Type="http://schemas.openxmlformats.org/officeDocument/2006/relationships/notesSlide" Target="../notesSlides/notesSlide6.xml" /><Relationship Id="rId4" Type="http://schemas.openxmlformats.org/officeDocument/2006/relationships/tags" Target="../tags/tag283.xml" /><Relationship Id="rId5" Type="http://schemas.openxmlformats.org/officeDocument/2006/relationships/tags" Target="../tags/tag284.xml" /><Relationship Id="rId6" Type="http://schemas.openxmlformats.org/officeDocument/2006/relationships/image" Target="../media/image3.png" /><Relationship Id="rId7" Type="http://schemas.openxmlformats.org/officeDocument/2006/relationships/tags" Target="../tags/tag28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90.xml" /><Relationship Id="rId11" Type="http://schemas.openxmlformats.org/officeDocument/2006/relationships/tags" Target="../tags/tag291.xml" /><Relationship Id="rId2" Type="http://schemas.openxmlformats.org/officeDocument/2006/relationships/themeOverride" Target="../theme/themeOverride7.xml" /><Relationship Id="rId3" Type="http://schemas.openxmlformats.org/officeDocument/2006/relationships/notesSlide" Target="../notesSlides/notesSlide7.xml" /><Relationship Id="rId4" Type="http://schemas.openxmlformats.org/officeDocument/2006/relationships/tags" Target="../tags/tag286.xml" /><Relationship Id="rId5" Type="http://schemas.openxmlformats.org/officeDocument/2006/relationships/tags" Target="../tags/tag287.xml" /><Relationship Id="rId6" Type="http://schemas.openxmlformats.org/officeDocument/2006/relationships/tags" Target="../tags/tag288.xml" /><Relationship Id="rId7" Type="http://schemas.openxmlformats.org/officeDocument/2006/relationships/tags" Target="../tags/tag289.xml" /><Relationship Id="rId8" Type="http://schemas.openxmlformats.org/officeDocument/2006/relationships/image" Target="../media/image4.png" /><Relationship Id="rId9" Type="http://schemas.openxmlformats.org/officeDocument/2006/relationships/image" Target="../media/image5.sv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96.xml" /><Relationship Id="rId11" Type="http://schemas.openxmlformats.org/officeDocument/2006/relationships/tags" Target="../tags/tag297.xml" /><Relationship Id="rId2" Type="http://schemas.openxmlformats.org/officeDocument/2006/relationships/themeOverride" Target="../theme/themeOverride8.xml" /><Relationship Id="rId3" Type="http://schemas.openxmlformats.org/officeDocument/2006/relationships/notesSlide" Target="../notesSlides/notesSlide8.xml" /><Relationship Id="rId4" Type="http://schemas.openxmlformats.org/officeDocument/2006/relationships/tags" Target="../tags/tag292.xml" /><Relationship Id="rId5" Type="http://schemas.openxmlformats.org/officeDocument/2006/relationships/tags" Target="../tags/tag293.xml" /><Relationship Id="rId6" Type="http://schemas.openxmlformats.org/officeDocument/2006/relationships/tags" Target="../tags/tag294.xml" /><Relationship Id="rId7" Type="http://schemas.openxmlformats.org/officeDocument/2006/relationships/tags" Target="../tags/tag295.xml" /><Relationship Id="rId8" Type="http://schemas.openxmlformats.org/officeDocument/2006/relationships/image" Target="../media/image4.png" /><Relationship Id="rId9" Type="http://schemas.openxmlformats.org/officeDocument/2006/relationships/image" Target="../media/image5.sv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9.xml" /><Relationship Id="rId3" Type="http://schemas.openxmlformats.org/officeDocument/2006/relationships/notesSlide" Target="../notesSlides/notesSlide9.xml" /><Relationship Id="rId4" Type="http://schemas.openxmlformats.org/officeDocument/2006/relationships/tags" Target="../tags/tag298.xml" /><Relationship Id="rId5" Type="http://schemas.openxmlformats.org/officeDocument/2006/relationships/tags" Target="../tags/tag299.xml" /><Relationship Id="rId6" Type="http://schemas.openxmlformats.org/officeDocument/2006/relationships/image" Target="../media/image3.png" /><Relationship Id="rId7" Type="http://schemas.openxmlformats.org/officeDocument/2006/relationships/tags" Target="../tags/tag30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05.xml" /><Relationship Id="rId11" Type="http://schemas.openxmlformats.org/officeDocument/2006/relationships/tags" Target="../tags/tag306.xml" /><Relationship Id="rId2" Type="http://schemas.openxmlformats.org/officeDocument/2006/relationships/themeOverride" Target="../theme/themeOverride10.xml" /><Relationship Id="rId3" Type="http://schemas.openxmlformats.org/officeDocument/2006/relationships/notesSlide" Target="../notesSlides/notesSlide10.xml" /><Relationship Id="rId4" Type="http://schemas.openxmlformats.org/officeDocument/2006/relationships/tags" Target="../tags/tag301.xml" /><Relationship Id="rId5" Type="http://schemas.openxmlformats.org/officeDocument/2006/relationships/tags" Target="../tags/tag302.xml" /><Relationship Id="rId6" Type="http://schemas.openxmlformats.org/officeDocument/2006/relationships/tags" Target="../tags/tag303.xml" /><Relationship Id="rId7" Type="http://schemas.openxmlformats.org/officeDocument/2006/relationships/tags" Target="../tags/tag304.xml" /><Relationship Id="rId8" Type="http://schemas.openxmlformats.org/officeDocument/2006/relationships/image" Target="../media/image4.png" /><Relationship Id="rId9" Type="http://schemas.openxmlformats.org/officeDocument/2006/relationships/image" Target="../media/image5.sv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1.xml" /><Relationship Id="rId3" Type="http://schemas.openxmlformats.org/officeDocument/2006/relationships/notesSlide" Target="../notesSlides/notesSlide11.xml" /><Relationship Id="rId4" Type="http://schemas.openxmlformats.org/officeDocument/2006/relationships/tags" Target="../tags/tag307.xml" /><Relationship Id="rId5" Type="http://schemas.openxmlformats.org/officeDocument/2006/relationships/tags" Target="../tags/tag308.xml" /><Relationship Id="rId6" Type="http://schemas.openxmlformats.org/officeDocument/2006/relationships/image" Target="../media/image3.png" /><Relationship Id="rId7" Type="http://schemas.openxmlformats.org/officeDocument/2006/relationships/tags" Target="../tags/tag30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14.xml" /><Relationship Id="rId11" Type="http://schemas.openxmlformats.org/officeDocument/2006/relationships/tags" Target="../tags/tag315.xml" /><Relationship Id="rId2" Type="http://schemas.openxmlformats.org/officeDocument/2006/relationships/themeOverride" Target="../theme/themeOverride12.xml" /><Relationship Id="rId3" Type="http://schemas.openxmlformats.org/officeDocument/2006/relationships/notesSlide" Target="../notesSlides/notesSlide12.xml" /><Relationship Id="rId4" Type="http://schemas.openxmlformats.org/officeDocument/2006/relationships/tags" Target="../tags/tag310.xml" /><Relationship Id="rId5" Type="http://schemas.openxmlformats.org/officeDocument/2006/relationships/tags" Target="../tags/tag311.xml" /><Relationship Id="rId6" Type="http://schemas.openxmlformats.org/officeDocument/2006/relationships/tags" Target="../tags/tag312.xml" /><Relationship Id="rId7" Type="http://schemas.openxmlformats.org/officeDocument/2006/relationships/tags" Target="../tags/tag313.xml" /><Relationship Id="rId8" Type="http://schemas.openxmlformats.org/officeDocument/2006/relationships/image" Target="../media/image4.png" /><Relationship Id="rId9" Type="http://schemas.openxmlformats.org/officeDocument/2006/relationships/image" Target="../media/image5.sv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3.xml" /><Relationship Id="rId3" Type="http://schemas.openxmlformats.org/officeDocument/2006/relationships/notesSlide" Target="../notesSlides/notesSlide13.xml" /><Relationship Id="rId4" Type="http://schemas.openxmlformats.org/officeDocument/2006/relationships/tags" Target="../tags/tag316.xml" /><Relationship Id="rId5" Type="http://schemas.openxmlformats.org/officeDocument/2006/relationships/tags" Target="../tags/tag317.xml" /><Relationship Id="rId6" Type="http://schemas.openxmlformats.org/officeDocument/2006/relationships/image" Target="../media/image3.png" /><Relationship Id="rId7" Type="http://schemas.openxmlformats.org/officeDocument/2006/relationships/tags" Target="../tags/tag3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4.xml" /><Relationship Id="rId3" Type="http://schemas.openxmlformats.org/officeDocument/2006/relationships/notesSlide" Target="../notesSlides/notesSlide14.xml" /><Relationship Id="rId4" Type="http://schemas.openxmlformats.org/officeDocument/2006/relationships/tags" Target="../tags/tag319.xml" /><Relationship Id="rId5" Type="http://schemas.openxmlformats.org/officeDocument/2006/relationships/tags" Target="../tags/tag320.xml" /><Relationship Id="rId6" Type="http://schemas.openxmlformats.org/officeDocument/2006/relationships/image" Target="../media/image3.png" /><Relationship Id="rId7" Type="http://schemas.openxmlformats.org/officeDocument/2006/relationships/tags" Target="../tags/tag32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5.xml" /><Relationship Id="rId3" Type="http://schemas.openxmlformats.org/officeDocument/2006/relationships/notesSlide" Target="../notesSlides/notesSlide15.xml" /><Relationship Id="rId4" Type="http://schemas.openxmlformats.org/officeDocument/2006/relationships/tags" Target="../tags/tag322.xml" /><Relationship Id="rId5" Type="http://schemas.openxmlformats.org/officeDocument/2006/relationships/tags" Target="../tags/tag323.xml" /><Relationship Id="rId6" Type="http://schemas.openxmlformats.org/officeDocument/2006/relationships/image" Target="../media/image3.png" /><Relationship Id="rId7" Type="http://schemas.openxmlformats.org/officeDocument/2006/relationships/tags" Target="../tags/tag32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6.xml" /><Relationship Id="rId3" Type="http://schemas.openxmlformats.org/officeDocument/2006/relationships/notesSlide" Target="../notesSlides/notesSlide16.xml" /><Relationship Id="rId4" Type="http://schemas.openxmlformats.org/officeDocument/2006/relationships/tags" Target="../tags/tag325.xml" /><Relationship Id="rId5" Type="http://schemas.openxmlformats.org/officeDocument/2006/relationships/tags" Target="../tags/tag326.xml" /><Relationship Id="rId6" Type="http://schemas.openxmlformats.org/officeDocument/2006/relationships/image" Target="../media/image3.png" /><Relationship Id="rId7" Type="http://schemas.openxmlformats.org/officeDocument/2006/relationships/tags" Target="../tags/tag32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7.xml" /><Relationship Id="rId3" Type="http://schemas.openxmlformats.org/officeDocument/2006/relationships/notesSlide" Target="../notesSlides/notesSlide17.xml" /><Relationship Id="rId4" Type="http://schemas.openxmlformats.org/officeDocument/2006/relationships/tags" Target="../tags/tag328.xml" /><Relationship Id="rId5" Type="http://schemas.openxmlformats.org/officeDocument/2006/relationships/tags" Target="../tags/tag329.xml" /><Relationship Id="rId6" Type="http://schemas.openxmlformats.org/officeDocument/2006/relationships/image" Target="../media/image3.png" /><Relationship Id="rId7" Type="http://schemas.openxmlformats.org/officeDocument/2006/relationships/tags" Target="../tags/tag33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35.xml" /><Relationship Id="rId11" Type="http://schemas.openxmlformats.org/officeDocument/2006/relationships/tags" Target="../tags/tag336.xml" /><Relationship Id="rId2" Type="http://schemas.openxmlformats.org/officeDocument/2006/relationships/themeOverride" Target="../theme/themeOverride18.xml" /><Relationship Id="rId3" Type="http://schemas.openxmlformats.org/officeDocument/2006/relationships/notesSlide" Target="../notesSlides/notesSlide18.xml" /><Relationship Id="rId4" Type="http://schemas.openxmlformats.org/officeDocument/2006/relationships/tags" Target="../tags/tag331.xml" /><Relationship Id="rId5" Type="http://schemas.openxmlformats.org/officeDocument/2006/relationships/tags" Target="../tags/tag332.xml" /><Relationship Id="rId6" Type="http://schemas.openxmlformats.org/officeDocument/2006/relationships/tags" Target="../tags/tag333.xml" /><Relationship Id="rId7" Type="http://schemas.openxmlformats.org/officeDocument/2006/relationships/tags" Target="../tags/tag334.xml" /><Relationship Id="rId8" Type="http://schemas.openxmlformats.org/officeDocument/2006/relationships/image" Target="../media/image4.png" /><Relationship Id="rId9" Type="http://schemas.openxmlformats.org/officeDocument/2006/relationships/image" Target="../media/image5.sv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9.xml" /><Relationship Id="rId3" Type="http://schemas.openxmlformats.org/officeDocument/2006/relationships/notesSlide" Target="../notesSlides/notesSlide19.xml" /><Relationship Id="rId4" Type="http://schemas.openxmlformats.org/officeDocument/2006/relationships/tags" Target="../tags/tag337.xml" /><Relationship Id="rId5" Type="http://schemas.openxmlformats.org/officeDocument/2006/relationships/tags" Target="../tags/tag338.xml" /><Relationship Id="rId6" Type="http://schemas.openxmlformats.org/officeDocument/2006/relationships/image" Target="../media/image3.png" /><Relationship Id="rId7" Type="http://schemas.openxmlformats.org/officeDocument/2006/relationships/tags" Target="../tags/tag33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44.xml" /><Relationship Id="rId11" Type="http://schemas.openxmlformats.org/officeDocument/2006/relationships/tags" Target="../tags/tag345.xml" /><Relationship Id="rId2" Type="http://schemas.openxmlformats.org/officeDocument/2006/relationships/themeOverride" Target="../theme/themeOverride20.xml" /><Relationship Id="rId3" Type="http://schemas.openxmlformats.org/officeDocument/2006/relationships/notesSlide" Target="../notesSlides/notesSlide20.xml" /><Relationship Id="rId4" Type="http://schemas.openxmlformats.org/officeDocument/2006/relationships/tags" Target="../tags/tag340.xml" /><Relationship Id="rId5" Type="http://schemas.openxmlformats.org/officeDocument/2006/relationships/tags" Target="../tags/tag341.xml" /><Relationship Id="rId6" Type="http://schemas.openxmlformats.org/officeDocument/2006/relationships/tags" Target="../tags/tag342.xml" /><Relationship Id="rId7" Type="http://schemas.openxmlformats.org/officeDocument/2006/relationships/tags" Target="../tags/tag343.xml" /><Relationship Id="rId8" Type="http://schemas.openxmlformats.org/officeDocument/2006/relationships/image" Target="../media/image4.png" /><Relationship Id="rId9" Type="http://schemas.openxmlformats.org/officeDocument/2006/relationships/image" Target="../media/image5.sv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1.xml" /><Relationship Id="rId3" Type="http://schemas.openxmlformats.org/officeDocument/2006/relationships/notesSlide" Target="../notesSlides/notesSlide21.xml" /><Relationship Id="rId4" Type="http://schemas.openxmlformats.org/officeDocument/2006/relationships/tags" Target="../tags/tag346.xml" /><Relationship Id="rId5" Type="http://schemas.openxmlformats.org/officeDocument/2006/relationships/tags" Target="../tags/tag347.xml" /><Relationship Id="rId6" Type="http://schemas.openxmlformats.org/officeDocument/2006/relationships/image" Target="../media/image3.png" /><Relationship Id="rId7" Type="http://schemas.openxmlformats.org/officeDocument/2006/relationships/tags" Target="../tags/tag348.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53.xml" /><Relationship Id="rId11" Type="http://schemas.openxmlformats.org/officeDocument/2006/relationships/tags" Target="../tags/tag354.xml" /><Relationship Id="rId2" Type="http://schemas.openxmlformats.org/officeDocument/2006/relationships/themeOverride" Target="../theme/themeOverride22.xml" /><Relationship Id="rId3" Type="http://schemas.openxmlformats.org/officeDocument/2006/relationships/notesSlide" Target="../notesSlides/notesSlide22.xml" /><Relationship Id="rId4" Type="http://schemas.openxmlformats.org/officeDocument/2006/relationships/tags" Target="../tags/tag349.xml" /><Relationship Id="rId5" Type="http://schemas.openxmlformats.org/officeDocument/2006/relationships/tags" Target="../tags/tag350.xml" /><Relationship Id="rId6" Type="http://schemas.openxmlformats.org/officeDocument/2006/relationships/tags" Target="../tags/tag351.xml" /><Relationship Id="rId7" Type="http://schemas.openxmlformats.org/officeDocument/2006/relationships/tags" Target="../tags/tag352.xml" /><Relationship Id="rId8" Type="http://schemas.openxmlformats.org/officeDocument/2006/relationships/image" Target="../media/image4.png" /><Relationship Id="rId9" Type="http://schemas.openxmlformats.org/officeDocument/2006/relationships/image" Target="../media/image5.sv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8135040051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a:gsLst>
            <a:gs pos="0">
              <a:srgbClr val="5047FE"/>
            </a:gs>
            <a:gs pos="100000">
              <a:srgbClr val="00C7FA"/>
            </a:gs>
          </a:gsLst>
          <a:lin ang="6599999" scaled="0"/>
        </a:gradFill>
        <a:effectLst/>
      </p:bgPr>
    </p:bg>
    <p:spTree>
      <p:nvGrpSpPr>
        <p:cNvPr id="1" name=""/>
        <p:cNvGrpSpPr/>
        <p:nvPr/>
      </p:nvGrpSpPr>
      <p:grpSpPr>
        <a:xfrm>
          <a:off x="0" y="0"/>
          <a:ext cx="0" cy="0"/>
        </a:xfrm>
      </p:grpSpPr>
      <p:sp>
        <p:nvSpPr>
          <p:cNvPr id="2" name="矩形 1"/>
          <p:cNvSpPr/>
          <p:nvPr>
            <p:custDataLst>
              <p:tags r:id="rId4"/>
            </p:custDataLst>
          </p:nvPr>
        </p:nvSpPr>
        <p:spPr>
          <a:xfrm>
            <a:off x="735965" y="1983740"/>
            <a:ext cx="10720070" cy="1451610"/>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b="1" spc="600">
                <a:solidFill>
                  <a:srgbClr val="FFFF00"/>
                </a:solidFill>
                <a:latin typeface="仿宋" panose="02010609060101010101" charset="-122"/>
                <a:ea typeface="微软雅黑"/>
              </a:rPr>
              <a:t>音乐治疗机制及其应用研究现状</a:t>
            </a:r>
            <a:endParaRPr lang="zh-CN" altLang="en-US" sz="4800" b="1" spc="600">
              <a:solidFill>
                <a:srgbClr val="FFFF00"/>
              </a:solidFill>
              <a:latin typeface="仿宋" panose="02010609060101010101" charset="-122"/>
              <a:ea typeface="微软雅黑"/>
            </a:endParaRPr>
          </a:p>
        </p:txBody>
      </p:sp>
      <p:sp>
        <p:nvSpPr>
          <p:cNvPr id="8" name="文本框 7"/>
          <p:cNvSpPr txBox="1"/>
          <p:nvPr/>
        </p:nvSpPr>
        <p:spPr>
          <a:xfrm>
            <a:off x="1096010" y="3652520"/>
            <a:ext cx="999998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rPr>
              <a:t> </a:t>
            </a:r>
            <a:endPar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endParaRPr>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custDataLst>
              <p:tags r:id="rId4"/>
            </p:custDataLst>
          </p:nvPr>
        </p:nvSpPr>
        <p:spPr>
          <a:xfrm>
            <a:off x="1718800" y="2234260"/>
            <a:ext cx="3755384" cy="1070212"/>
          </a:xfrm>
          <a:prstGeom prst="roundRect">
            <a:avLst>
              <a:gd name="adj" fmla="val 50000"/>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0" name="椭圆 29"/>
          <p:cNvSpPr/>
          <p:nvPr>
            <p:custDataLst>
              <p:tags r:id="rId5"/>
            </p:custDataLst>
          </p:nvPr>
        </p:nvSpPr>
        <p:spPr>
          <a:xfrm>
            <a:off x="1410270" y="2157730"/>
            <a:ext cx="1213630" cy="1213630"/>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椭圆 8"/>
          <p:cNvSpPr/>
          <p:nvPr>
            <p:custDataLst>
              <p:tags r:id="rId6"/>
            </p:custDataLst>
          </p:nvPr>
        </p:nvSpPr>
        <p:spPr>
          <a:xfrm>
            <a:off x="1493429" y="2242696"/>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文本框 32"/>
          <p:cNvSpPr txBox="1"/>
          <p:nvPr>
            <p:custDataLst>
              <p:tags r:id="rId7"/>
            </p:custDataLst>
          </p:nvPr>
        </p:nvSpPr>
        <p:spPr>
          <a:xfrm>
            <a:off x="1410335" y="2488565"/>
            <a:ext cx="1128395"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rPr>
              <a:t>01</a:t>
            </a:r>
            <a:endPar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8"/>
            </p:custDataLst>
          </p:nvPr>
        </p:nvSpPr>
        <p:spPr>
          <a:xfrm>
            <a:off x="2539365" y="223901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音乐治疗的基本原理和机制</a:t>
            </a:r>
            <a:endParaRPr lang="zh-CN" altLang="en-US" sz="2000" spc="300">
              <a:solidFill>
                <a:srgbClr val="FFFFFF"/>
              </a:solidFill>
              <a:uFillTx/>
              <a:latin typeface="仿宋" panose="02010609060101010101" charset="-122"/>
              <a:ea typeface="微软雅黑"/>
            </a:endParaRPr>
          </a:p>
        </p:txBody>
      </p:sp>
      <p:sp>
        <p:nvSpPr>
          <p:cNvPr id="35" name="圆角矩形 34"/>
          <p:cNvSpPr/>
          <p:nvPr>
            <p:custDataLst>
              <p:tags r:id="rId9"/>
            </p:custDataLst>
          </p:nvPr>
        </p:nvSpPr>
        <p:spPr>
          <a:xfrm>
            <a:off x="1718197" y="3834155"/>
            <a:ext cx="3755384" cy="1070212"/>
          </a:xfrm>
          <a:prstGeom prst="roundRect">
            <a:avLst>
              <a:gd name="adj" fmla="val 50000"/>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6" name="椭圆 35"/>
          <p:cNvSpPr/>
          <p:nvPr>
            <p:custDataLst>
              <p:tags r:id="rId10"/>
            </p:custDataLst>
          </p:nvPr>
        </p:nvSpPr>
        <p:spPr>
          <a:xfrm>
            <a:off x="1409668" y="3757625"/>
            <a:ext cx="1213630" cy="1213630"/>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椭圆 9"/>
          <p:cNvSpPr/>
          <p:nvPr>
            <p:custDataLst>
              <p:tags r:id="rId11"/>
            </p:custDataLst>
          </p:nvPr>
        </p:nvSpPr>
        <p:spPr>
          <a:xfrm>
            <a:off x="1492826" y="3842591"/>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9" name="文本框 58"/>
          <p:cNvSpPr txBox="1"/>
          <p:nvPr>
            <p:custDataLst>
              <p:tags r:id="rId12"/>
            </p:custDataLst>
          </p:nvPr>
        </p:nvSpPr>
        <p:spPr>
          <a:xfrm>
            <a:off x="2538730" y="385127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参考内容</a:t>
            </a:r>
            <a:endParaRPr lang="zh-CN" altLang="en-US" sz="2000" spc="300">
              <a:solidFill>
                <a:srgbClr val="FFFFFF"/>
              </a:solidFill>
              <a:uFillTx/>
              <a:latin typeface="仿宋" panose="02010609060101010101" charset="-122"/>
              <a:ea typeface="微软雅黑"/>
            </a:endParaRPr>
          </a:p>
        </p:txBody>
      </p:sp>
      <p:sp>
        <p:nvSpPr>
          <p:cNvPr id="69" name="圆角矩形 68"/>
          <p:cNvSpPr/>
          <p:nvPr>
            <p:custDataLst>
              <p:tags r:id="rId13"/>
            </p:custDataLst>
          </p:nvPr>
        </p:nvSpPr>
        <p:spPr>
          <a:xfrm>
            <a:off x="6911981" y="2242696"/>
            <a:ext cx="3755384" cy="1070212"/>
          </a:xfrm>
          <a:prstGeom prst="roundRect">
            <a:avLst>
              <a:gd name="adj" fmla="val 50000"/>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0" name="椭圆 69"/>
          <p:cNvSpPr/>
          <p:nvPr>
            <p:custDataLst>
              <p:tags r:id="rId14"/>
            </p:custDataLst>
          </p:nvPr>
        </p:nvSpPr>
        <p:spPr>
          <a:xfrm>
            <a:off x="6603451" y="2166166"/>
            <a:ext cx="1213630" cy="1213630"/>
          </a:xfrm>
          <a:prstGeom prst="ellipse">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1" name="椭圆 70"/>
          <p:cNvSpPr/>
          <p:nvPr>
            <p:custDataLst>
              <p:tags r:id="rId15"/>
            </p:custDataLst>
          </p:nvPr>
        </p:nvSpPr>
        <p:spPr>
          <a:xfrm>
            <a:off x="6686609" y="2251133"/>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5" name="文本框 74"/>
          <p:cNvSpPr txBox="1"/>
          <p:nvPr>
            <p:custDataLst>
              <p:tags r:id="rId16"/>
            </p:custDataLst>
          </p:nvPr>
        </p:nvSpPr>
        <p:spPr>
          <a:xfrm>
            <a:off x="7733030" y="220472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音乐治疗在不同领域的应用研究现状</a:t>
            </a:r>
            <a:endParaRPr lang="zh-CN" altLang="en-US" sz="2000" spc="300">
              <a:solidFill>
                <a:srgbClr val="FFFFFF"/>
              </a:solidFill>
              <a:uFillTx/>
              <a:latin typeface="仿宋" panose="02010609060101010101" charset="-122"/>
              <a:ea typeface="微软雅黑"/>
            </a:endParaRPr>
          </a:p>
        </p:txBody>
      </p:sp>
      <p:sp>
        <p:nvSpPr>
          <p:cNvPr id="91" name="文本框 90"/>
          <p:cNvSpPr txBox="1"/>
          <p:nvPr>
            <p:custDataLst>
              <p:tags r:id="rId17"/>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rgbClr val="6096E6">
                    <a:lumMod val="50000"/>
                  </a:srgbClr>
                </a:solidFill>
                <a:uFillTx/>
                <a:latin typeface="仿宋" panose="02010609060101010101" charset="-122"/>
                <a:ea typeface="微软雅黑"/>
              </a:rPr>
              <a:t>目录</a:t>
            </a:r>
            <a:endParaRPr lang="zh-CN" altLang="en-US" sz="3600" b="1" spc="300">
              <a:solidFill>
                <a:srgbClr val="6096E6">
                  <a:lumMod val="50000"/>
                </a:srgbClr>
              </a:solidFill>
              <a:uFillTx/>
              <a:latin typeface="仿宋" panose="02010609060101010101" charset="-122"/>
              <a:ea typeface="微软雅黑"/>
            </a:endParaRPr>
          </a:p>
        </p:txBody>
      </p:sp>
      <p:sp>
        <p:nvSpPr>
          <p:cNvPr id="12" name="文本框 11"/>
          <p:cNvSpPr txBox="1"/>
          <p:nvPr>
            <p:custDataLst>
              <p:tags r:id="rId18"/>
            </p:custDataLst>
          </p:nvPr>
        </p:nvSpPr>
        <p:spPr>
          <a:xfrm>
            <a:off x="1410335" y="4088765"/>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rPr>
              <a:t>03</a:t>
            </a:r>
            <a:endPar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19"/>
            </p:custDataLst>
          </p:nvPr>
        </p:nvSpPr>
        <p:spPr>
          <a:xfrm>
            <a:off x="6604000" y="2487930"/>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rPr>
              <a:t>02</a:t>
            </a:r>
            <a:endPar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endParaRPr>
          </a:p>
        </p:txBody>
      </p:sp>
    </p:spTree>
    <p:custDataLst>
      <p:tags r:id="rId20"/>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内容摘要</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音乐治疗作为一种独特的干预手段，在近几十年间得到了广泛的和研究。音乐治疗师运用各种音乐活动，如听、唱、演奏、创作等，来促进个体的生理、心理和情感健康。本次演示将深入探讨音乐治疗的机制及其在不同领域的应用研究现状，以期为相关领域的进一步研究提供参考。</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音乐治疗的基本原理和机制</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音乐治疗的基本原理和机制</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音乐治疗主要基于两个方面的原理：音乐的心理和生理影响。音乐的心理影响主要表现在改善情绪状态、提高注意力集中能力、增强社交技能等方面。音乐的生理影响则表现在调整呼吸、心率、血压等生理指标，以及刺激大脑的神经电路，促进大脑皮层和皮下组织的等方面。</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音乐治疗的基本原理和机制</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音乐治疗过程中，治疗师会根据患者的需求和状况，选择合适的音乐类型和活动方式。治疗师还会根据患者的反应情况，及时调整音乐治疗策略。因此，音乐治疗机制是一个动态的过程，需要综合考虑患者的个体差异和环境因素。</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音乐治疗在不同领域的应用研究现状</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1、医疗领域</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1、医疗领域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医疗领域，音乐治疗主要用于缓解疼痛、改善睡眠质量、减少焦虑和抑郁等。研究表明，音乐治疗可以有效地缓解患者的疼痛感受，改善睡眠质量，并减轻焦虑和抑郁症状。此外，音乐治疗还可以改善慢性病患者的自我感觉和心理适应能力，提高其生活质量。</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2、心理健康领域</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2、心理健康领域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心理健康领域，音乐治疗主要用于提高情绪稳定性、增强自我意识、促进情感表达等。研究表明，音乐治疗可以有效地改善抑郁症患者的抑郁症状，提高其心理健康水平。此外，音乐治疗还可以缓解压力、提高注意力集中能力、增强自我意识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3、身体康复领域</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3、身体康复领域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身体康复领域，音乐治疗主要用于促进身体康复、提高运动技能、增强身体免疫力等。研究表明，音乐治疗可以有效地促进脑卒中患者的康复进程，提高其运动功能和日常生活能力。此外，音乐治疗还可以改善免疫系统的功能，提高身体的抵抗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3、身体康复领域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未来研究展望</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尽管音乐治疗已经取得了显著的进展，但仍有许多问题需要进一步探讨。未来研究可以从以下几个方面展开：</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3、身体康复领域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深入探讨音乐治疗的机制：尽管音乐治疗的原理和机制已经得到了初步揭示，但仍有许多未知领域需要深入研究。例如，不同类型和风格的音乐对个体的影响是否有差异？如何根据个体的具体情况来选择最合适的音乐类型和活动方式？这些问题需要进一步探讨。</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3、身体康复领域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2、跨学科合作：音乐治疗涉及到心理学、医学、神经科学等多个领域的知识和技术，因此需要加强跨学科的合作和交流，以提高音乐治疗的研究和应用水平。</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3、身体康复领域</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3、实践应用研究：尽管已有许多关于音乐治疗的研究成果，但仍需要进一步探讨如何将这些成果应用于实践。例如，如何将音乐治疗与现有的医疗、心理健康和身体康复手段相结合？如何提高音乐治疗的可及性和可持续性？这些问题需要深入研究和实践探索。</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参考内容</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内容摘要</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肝癌是一种常见的恶性肿瘤，其发病率逐年上升，对人类的健康和生命造成了极大的威胁。本次演示将围绕肝癌发生发展机制的研究进展及其治疗现状展开讨论，以期更好地理解肝癌的本质和治疗方向。</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一、肝癌发生发展的机制</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一、肝癌发生发展的机制</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肝癌的发生和发展是一个多因素、多步骤的过程，主要包括致癌因素的作用、肿瘤细胞的增殖和转移等方面。</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1、致癌因素的作用</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https://d.book118.com/388135040051006036</a:t>
            </a:r>
          </a:p>
        </p:txBody>
      </p:sp>
    </p:spTree>
  </p:cSld>
  <p:clrMapOvr>
    <a:masterClrMapping/>
  </p:clrMapOvr>
  <p:transition/>
  <p:timing/>
</p:sld>
</file>

<file path=ppt/tags/tag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SUBTYPE" val="q"/>
  <p:tag name="KSO_WM_UNIT_TYPE" val="i"/>
</p:tagLst>
</file>

<file path=ppt/tags/tag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4"/>
  <p:tag name="KSO_WM_UNIT_INDEX" val="4"/>
  <p:tag name="KSO_WM_UNIT_LAYERLEVEL" val="1"/>
  <p:tag name="KSO_WM_UNIT_TYPE" val="y"/>
</p:tagLst>
</file>

<file path=ppt/tags/tag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3.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11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9.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12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3.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6.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9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2.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20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21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0.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2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2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3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8.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3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PLACING_PICTURE_USER_VIEWPORT" val="{&quot;height&quot;:2286,&quot;width&quot;:16882}"/>
  <p:tag name="KSO_WM_UNIT_TYPE" val="i"/>
</p:tagLst>
</file>

<file path=ppt/tags/tag253.xml><?xml version="1.0" encoding="utf-8"?>
<p:tagLst xmlns:p="http://schemas.openxmlformats.org/presentationml/2006/main">
  <p:tag name="KSO_WM_BEAUTIFY_FLAG" val="#wm#"/>
  <p:tag name="KSO_WM_SLIDE_ID" val="custom20202633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25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25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2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26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26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26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2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2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270.xml><?xml version="1.0" encoding="utf-8"?>
<p:tagLst xmlns:p="http://schemas.openxmlformats.org/presentationml/2006/main">
  <p:tag name="KSO_WM_BEAUTIFY_FLAG" val="#wm#"/>
  <p:tag name="KSO_WM_DIAGRAM_GROUP_CODE" val="l1-1"/>
  <p:tag name="KSO_WM_SLIDE_DIAGTYPE" val="l"/>
  <p:tag name="KSO_WM_SLIDE_ID" val="custom20202633_4"/>
  <p:tag name="KSO_WM_SLIDE_INDEX" val="4"/>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3.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7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7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79.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2.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5.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8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1.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9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7.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0.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0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0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06.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1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1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1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1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15.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1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8.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1.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4.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7.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0.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3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3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3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3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36.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4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4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4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4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45.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8.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5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5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5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54.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23</Slides>
  <Notes>22</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23</vt:i4>
      </vt:variant>
    </vt:vector>
  </HeadingPairs>
  <TitlesOfParts>
    <vt:vector baseType="lpstr" size="31">
      <vt:lpstr>Arial</vt:lpstr>
      <vt:lpstr>Calibri</vt:lpstr>
      <vt:lpstr>微软雅黑</vt:lpstr>
      <vt:lpstr>汉仪旗黑-85S</vt:lpstr>
      <vt:lpstr>仿宋</vt:lpstr>
      <vt:lpstr>Calibri Light</vt:lpstr>
      <vt:lpstr>思源黑体 CN Bold</vt:lpstr>
      <vt:lpstr>Office Theme</vt:lpstr>
      <vt:lpstr>PowerPoint Presentation</vt:lpstr>
      <vt:lpstr>PowerPoint Presentation</vt:lpstr>
      <vt:lpstr>内容摘要</vt:lpstr>
      <vt:lpstr>PowerPoint Presentation</vt:lpstr>
      <vt:lpstr>音乐治疗的基本原理和机制</vt:lpstr>
      <vt:lpstr>音乐治疗的基本原理和机制</vt:lpstr>
      <vt:lpstr>PowerPoint Presentation</vt:lpstr>
      <vt:lpstr>PowerPoint Presentation</vt:lpstr>
      <vt:lpstr>1、医疗领域</vt:lpstr>
      <vt:lpstr>PowerPoint Presentation</vt:lpstr>
      <vt:lpstr>2、心理健康领域</vt:lpstr>
      <vt:lpstr>PowerPoint Presentation</vt:lpstr>
      <vt:lpstr>3、身体康复领域</vt:lpstr>
      <vt:lpstr>3、身体康复领域</vt:lpstr>
      <vt:lpstr>3、身体康复领域</vt:lpstr>
      <vt:lpstr>3、身体康复领域</vt:lpstr>
      <vt:lpstr>3、身体康复领域</vt:lpstr>
      <vt:lpstr>PowerPoint Presentation</vt:lpstr>
      <vt:lpstr>内容摘要</vt:lpstr>
      <vt:lpstr>PowerPoint Presentation</vt:lpstr>
      <vt:lpstr>一、肝癌发生发展的机制</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2024-09-15T16:10:41.748</cp:lastPrinted>
  <dcterms:created xsi:type="dcterms:W3CDTF">2024-09-15T08:10:41Z</dcterms:created>
  <dcterms:modified xsi:type="dcterms:W3CDTF">2024-09-15T08:10:49Z</dcterms:modified>
</cp:coreProperties>
</file>