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C40B89-7D0B-4E4B-B88B-C83075AA8A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84113-09D9-4C4E-A981-8DF6916E1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80DF04-5B75-40F4-85B5-EE6B3CE86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AAF30B-9EA0-4F9A-A054-5C6EFE464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AC299D-C62B-4B92-8E91-A0F43BBBD2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CA76BC-656A-4D28-B5D3-BFAB7F8ED9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742BD1-4653-45EF-A7F0-23FE2A32AC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3DB494-DE96-474E-88E7-A3153EFAB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8E767D-EBDA-415F-AC9C-4C18D933B7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DDD731-B4EB-44AB-873D-DF8F632B9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F2E010-C4A6-4FCE-874D-0BEC85530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3504713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部队心理教育通用课件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部队心理教育概述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部队心理教育的核心内容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部队心理教育的方法与技巧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部队心理教育的实践与应用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部队心理教育的挑战与展望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部队心理教育案例分享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部队心理教育概述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部队心理教育是指通过一系列有计划的教育活动，帮助官兵提高心理素质、增强心理适应能力、促进身心健康发展的教育。</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培养官兵良好的心理素质，增强心理适应能力，提高应对各种压力和挑战的能力，促进官兵全面发展。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部队心理教育的定义与目标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部队心理教育的重要性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提高官兵心理素质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通过心理教育，官兵可以了解自身心理特点，掌握应对心理压力的方法，提高自我调节能力，增强自信心和抗挫能力。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增强部队凝聚力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良好的心理素质和心理适应能力有助于官兵之间建立良好的人际关系，增强部队的凝聚力和战斗力。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提高应对压力的能力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在紧张的军事训练和作战环境下，官兵需要具备应对压力的能力，心理教育能够帮助官兵调节情绪、保持冷静、应对各种挑战。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部队心理教育起源于二战时期，当时战争对士兵的心理健康造成了巨大影响，美国军方开始进行心理疏导和干预。此后，各国纷纷开展部队心理教育，以提高官兵心理素质和应对能力。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随着科技的发展和战争形态的变化，部队心理教育也在不断发展和创新。未来，心理教育将更加注重个体差异和个性化需求，采用更加多样化的教育手段和技术，以提高教育效果和质量。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部队心理教育的历史与发展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部队心理教育的核心内容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5693" r="15693"/>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pic>
        <p:nvPicPr>
          <p:cNvPr id="7" name="Picture 7"/>
          <p:cNvPicPr>
            <a:picLocks noChangeAspect="1"/>
          </p:cNvPicPr>
          <p:nvPr/>
        </p:nvPicPr>
        <p:blipFill>
          <a:blip r:embed="rId3">
            <a:alphaModFix amt="70000"/>
          </a:blip>
          <a:srcRect l="15779" r="15779"/>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部队心理教育的核心内容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部队心理教育的方法与技巧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 r="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通过建立信任关系，帮助官兵解决个人心理问题，促进个性发展和潜能发挥。</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针对官兵在特定情境下产生的心理问题，提供相应的心理支持和辅导，以帮助他们应对挑战和压力。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心理咨询与辅导</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心理辅导</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心理咨询</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认知行为疗法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通过调整思维方式和行为模式，改变不良情绪和行为习惯，提高自我调节能力。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放松训练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通过渐进性肌肉放松、深呼吸等技巧，缓解紧张和焦虑情绪，提高身心放松状态。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心理训练方法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倾听与共情</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耐心倾听官兵的诉说，理解他们的情感和需求，给予情感上的支持和共鸣。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积极引导与启发</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通过积极的语言和行为，引导官兵积极面对问题，激发内在的积极力量和潜能。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心理疏导技巧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https://d.book118.com/388135047131006024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2024-09-01T05:48:16.363</cp:lastPrinted>
  <dcterms:created xsi:type="dcterms:W3CDTF">2024-08-31T21:48:16Z</dcterms:created>
  <dcterms:modified xsi:type="dcterms:W3CDTF">2024-08-31T21:48:18Z</dcterms:modified>
</cp:coreProperties>
</file>