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E03AE-E998-498D-B2DE-9F49B6648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739F3-E13F-4154-BB10-CC417CDF1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7B43E-70C8-484E-A37E-17F2D36AC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D0CBC-341E-4533-89D4-AFF6050D2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856074-3FB8-45F9-9B42-93BCFDB2B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C70E1A-07DF-4700-B7FB-EF2D1D4D1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204652-7752-4C73-90C8-69A552135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BEB41-D6C6-430F-8383-E359F498E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7B515-6DBC-405A-9634-946F349C5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C31C9-D664-40A0-B36F-AB068FD20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2FD30-BA00-451D-BFE8-9B2906A56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37000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制定财务工作目标的依据和原则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明确财务工作目标的具体内容和指标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制定实现财务工作目标的策略和措施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分解财务工作目标到各个部门和岗位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建立监控和评估机制，确保财务工作目标的实现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总结：优化财务工作计划，提高财务管理水平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制定财务工作目标的依据和原则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公司长期发展战略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年度业务计划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公司战略目标和业务计划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财务工作目标应与公司的长期发展战略保持一致，确保财务资源的有效配置和支持。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根据公司的年度业务计划，制定相应的财务工作目标，以支持业务的发展和实现。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99" r="326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密切关注行业发展趋势，了解行业内的最新动态和变化，为制定财务工作目标提供依据。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对市场环境进行深入分析，包括市场需求、竞争格局、政策法规等，以确保财务工作目标与市场环境相适应。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行业趋势和市场环境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遵守国家相关法规和政策，确保财务工作目标的合法性和合规性。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依据公司内部管理制度，制定符合公司实际情况的财务工作目标，确保目标的可操作性和可实现性。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法规政策和内部管理制度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内部管理制度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法规政策要求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根据公司的资源状况和业务需求，合理配置财务资源，确保财务工作目标的顺利实现。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识别和评估潜在的财务风险，制定相应的风险应对措施，确保财务工作目标的安全性和稳定性。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资源配置和风险管理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明确财务工作目标的具体内容和指标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其他收入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收入增长率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计划期内公司主营业务产生的收入，包括产品销售、服务提供等。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除主营业务外，公司可能获得的其他收入，如投资收益、政府补助等。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计划期内公司收入的增长速度，反映公司的成长性和市场扩张能力。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收入目标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与主营业务直接相关的成本，包括原材料、人工、制造费用等。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公司运营过程中产生的间接费用，如管理人员薪酬、办公费用等。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计划期内公司成本的控制程度，反映公司的管理效率和成本控制能力。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营业成本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管理费用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营业利润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净利润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利润率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利润目标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公司所有业务活动产生的最终利润，扣除所得税后的余额。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反映公司盈利能力的指标，包括营业利润率和净利润率等。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公司主营业务产生的利润，扣除营业成本和管理费用后的余额。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经营活动现金流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投资活动现金流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筹资活动现金流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现金流净增加额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现金流目标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公司进行筹资活动产生的现金流量，包括吸收投资、借款等收到的现金和偿还债务、分配股利等支付的现金。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公司进行投资活动产生的现金流量，包括购买固定资产、无形资产等支付的现金和处置子公司等收到的现金。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公司日常经营活动产生的现金流量，包括销售商品、提供劳务收到的现金和支付职工薪酬、购买商品等支付的现金。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计划期内公司现金流量的净增加额，反映公司的现金流入流出情况和现金储备能力。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制定实现财务工作目标的策略和措施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16" r="31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通过深入了解目标市场和客户需求，制定有针对性的营销策略，提高产品或服务的市场占有率和销售额。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品牌推广与宣传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加强品牌建设和宣传工作，提升品牌知名度和美誉度，吸引更多潜在客户。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销售渠道拓展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积极开拓新的销售渠道，如线上销售、代理商合作等，以扩大销售覆盖面和增加销售额。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通过精细化管理，降低生产、销售等环节的成本，提高资源利用效率。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精细化管理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优化采购流程，选择优质低价的供应商，降低原材料和零部件的采购成本。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41" b="184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积极推行节能减排措施，降低能源消耗和废弃物排放，减少环保支出。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根据市场趋势和公司战略，选择具有潜力的投资项目，实现资产的保值增值。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投资项目选择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投资组合优化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投资风险管理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通过分散投资、定期调整投资组合等方式，降低投资风险，提高投资收益。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建立完善的风险评估和管理机制，对投资项目进行全程跟踪和监控，确保投资安全。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投资策略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https://d.book118.com/388137000027006026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2024-09-03T06:44:14.586</cp:lastPrinted>
  <dcterms:created xsi:type="dcterms:W3CDTF">2024-09-02T22:44:14Z</dcterms:created>
  <dcterms:modified xsi:type="dcterms:W3CDTF">2024-09-02T22:44:16Z</dcterms:modified>
</cp:coreProperties>
</file>