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EC624-D13A-4E5A-99BC-9535C7F5E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E4550-095E-42E3-80A1-36B7E7448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68F52-5037-419E-BA2E-084D73013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92142-C96A-43E3-9B90-1AB0084F9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0D8AF6-00F3-4ACC-BCBD-B74A64769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45978D-01CB-4835-8861-4BAC9F7B2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5A86B4-82BF-41B9-A997-9C25101C7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46176-B15A-4986-A4B1-7A0EE66C8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D9F0D-80D8-47CE-8975-9AC78BA97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7CEC0-A826-46C8-8467-44082C289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F25D6-A599-4785-AAA6-0A6035D2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37072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4025" cy="1752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生素 D 营养状况评价及改善专家共识解读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28900" cy="3619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汇报人：xxc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生素 D 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生素 D 营养状况评价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生素 D 改善措施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明确维生素D营养状况评价的方法，提出改善维生素D营养状况的策略和措施，为公众健康提供科学指导。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维生素D是一种脂溶性维生素，对人体骨骼健康、免疫功能、细胞生长和分化等方面具有重要作用。然而，维生素D缺乏和不足在全球范围内普遍存在，特别是在老年人、孕妇、婴幼儿等特定人群中更为突出。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专家共识由多学科专家共同制定，具有权威性和专业性，为维生素D营养状况评价和改善提供了科学依据。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专家共识提出了具体的评价方法和改善措施，对公众和医务工作者具有指导意义，有助于提高维生素D营养状况的认知和管理水平。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专家共识强调了维生素D营养状况改善的实践性和可操作性，提出了针对不同人群的个性化改善方案，有助于推动维生素D营养状况改善工作的落实。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专家共识的重要性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生素 D 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83" r="185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生素D是一种脂溶性维生素，对人体健康至关重要。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根据化学结构，生素D可分为D2（麦角钙化醇）和D3（胆钙化醇）两种形式，其中D3在人体内的生物活性更高。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生素 D 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生素D有助于肠道对钙的吸收，从而维持血钙平衡。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促进钙吸收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促进骨骼健康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生素D与钙共同作用，有助于骨骼的形成和发育，预防佝偻病、骨质疏松等疾病。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生素D还具有免疫调节作用，能够增强机体的免疫力，预防感染和自身免疫性疾病。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生素 D 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51" r="2495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长期摄入不足、日照不足、吸收不良等因素均可导致生素D缺乏，表现为佝偻病、骨软化症等疾病。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过量摄入生素D可引起高钙血症，导致软组织钙化、肾结石等严重后果。然而，一般人群通过日常饮食和日照很难达到过量水平，因此不必过于担心。对于特殊人群，如孕妇、哺乳期妇女等，应在医生指导下进行补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生素 D 的缺乏与过量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生素 D 营养状况评价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959" r="89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31" b="27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评价指标与方法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血清25(OH)D水平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被认为是反映生素D营养状况的最可靠指标，通过血液检测可以准确评估个体的生素D水平。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膳食摄入评估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通过食物频率问卷或膳食记录等方法，了解个体日常膳食中生素D的摄入情况。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日光暴露评估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评估个体日常接受日光照射的时间、面积以及季节等因素，以推算皮肤合成的生素D量。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婴幼儿及儿童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孕妇及哺乳期妇女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慢性疾病患者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不同人群的生素 D 营养状况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由于生长发育迅速，对生素D的需求量相对较高，而膳食摄入往往不足，因此是生素D缺乏的高危人群。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随着年龄的增长，皮肤合成生素D的能力下降，同时老年人户外活动减少，日照不足，也容易导致生素D缺乏。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在孕期和哺乳期，妇女对生素D的需求量增加，若不注意补充，也容易出现生素D缺乏。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部分慢性疾病如肝肾功能不全、肠道吸收不良等会影响生素D的代谢和吸收，导致生素D缺乏。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佝偻病和骨软化症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生素D缺乏是导致佝偻病和骨软化症的主要原因，表现为骨痛、肌无力、骨折等症状。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长期生素D缺乏会影响钙的吸收和利用，增加骨质疏松症的风险。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生素D对免疫系统具有调节作用，缺乏时可能增加自身免疫性疾病的患病风险。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研究表明，生素D缺乏可能与心血管疾病的发生和发展有关。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一些研究发现，生素D缺乏可能与某些肿瘤的发生风险增加有关，如结肠癌、乳腺癌等。但目前证据尚不充分，需要更多研究来证实。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骨质疏松症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免疫系统疾病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生素 D 缺乏与疾病的关系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https://d.book118.com/388137072112006036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2024-09-16T04:09:49.338</cp:lastPrinted>
  <dcterms:created xsi:type="dcterms:W3CDTF">2024-09-15T20:09:49Z</dcterms:created>
  <dcterms:modified xsi:type="dcterms:W3CDTF">2024-09-15T20:09:51Z</dcterms:modified>
</cp:coreProperties>
</file>