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656F6-D071-4645-86D9-AF7B37C3D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876AC-FBD5-439D-A45F-3D9285B18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534E2-F727-4CB0-9DB7-B990B5D8E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37C77-B661-4CFC-A974-43C0C0FC7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3CEA7-3F79-45BE-A28D-3F481E2BE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E2ECA-FE6A-41BB-AD50-76EA23F33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4ADBE-E30E-48BC-B6D4-72C89125D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7BF0B-F3C8-45FF-A739-B079E519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7379C-354F-4210-8C31-23B4AA95D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01D83-5A89-482F-A267-D2B4C0F53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5DE8C-0E5D-4341-A98B-DF6FA55F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1016000"/>
            <a:ext cx="9144000" cy="34766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2952" y="909478"/>
            <a:ext cx="7340600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96900" y="1038224"/>
            <a:ext cx="5069205" cy="32873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1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5.png" /><Relationship Id="rId7" Type="http://schemas.openxmlformats.org/officeDocument/2006/relationships/image" Target="../media/image26.png" /><Relationship Id="rId8" Type="http://schemas.openxmlformats.org/officeDocument/2006/relationships/image" Target="../media/image2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410240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00100" y="2285479"/>
            <a:ext cx="873984" cy="7217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734663" y="2276475"/>
            <a:ext cx="907628" cy="73973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2702872" y="2279476"/>
            <a:ext cx="881460" cy="73072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3656127" y="2288480"/>
            <a:ext cx="896413" cy="68871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/>
          <a:stretch>
            <a:fillRect/>
          </a:stretch>
        </p:blipFill>
        <p:spPr>
          <a:xfrm>
            <a:off x="4609382" y="2276475"/>
            <a:ext cx="907628" cy="73373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/>
          <a:stretch>
            <a:fillRect/>
          </a:stretch>
        </p:blipFill>
        <p:spPr>
          <a:xfrm>
            <a:off x="5573852" y="2288480"/>
            <a:ext cx="896413" cy="712721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8"/>
          <a:stretch>
            <a:fillRect/>
          </a:stretch>
        </p:blipFill>
        <p:spPr>
          <a:xfrm>
            <a:off x="6601873" y="2282477"/>
            <a:ext cx="791742" cy="7187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9"/>
          <a:stretch>
            <a:fillRect/>
          </a:stretch>
        </p:blipFill>
        <p:spPr>
          <a:xfrm>
            <a:off x="7540175" y="2282477"/>
            <a:ext cx="829124" cy="71572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10"/>
          <a:stretch>
            <a:fillRect/>
          </a:stretch>
        </p:blipFill>
        <p:spPr>
          <a:xfrm>
            <a:off x="4134623" y="3219515"/>
            <a:ext cx="877103" cy="71272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97100" y="549275"/>
            <a:ext cx="3743325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16205" rIns="0" bIns="0" rtlCol="0">
            <a:spAutoFit/>
          </a:bodyPr>
          <a:lstStyle/>
          <a:p>
            <a:pPr marL="443230">
              <a:lnSpc>
                <a:spcPct val="100000"/>
              </a:lnSpc>
              <a:spcBef>
                <a:spcPts val="915"/>
              </a:spcBef>
            </a:pPr>
            <a:r>
              <a:rPr sz="5400" spc="-180">
                <a:solidFill>
                  <a:srgbClr val="E40000"/>
                </a:solidFill>
                <a:latin typeface="微软雅黑"/>
                <a:cs typeface="微软雅黑"/>
              </a:rPr>
              <a:t>导 学 提 纲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60475" y="2133600"/>
            <a:ext cx="6913880" cy="452628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7940" rIns="0" bIns="0" rtlCol="0">
            <a:spAutoFit/>
          </a:bodyPr>
          <a:lstStyle/>
          <a:p>
            <a:pPr marL="434340" indent="-342900">
              <a:lnSpc>
                <a:spcPct val="100000"/>
              </a:lnSpc>
              <a:spcBef>
                <a:spcPts val="220"/>
              </a:spcBef>
              <a:buSzPct val="101388"/>
              <a:buFont typeface="Arial"/>
              <a:buChar char="•"/>
              <a:tabLst>
                <a:tab pos="434340"/>
              </a:tabLst>
            </a:pPr>
            <a:r>
              <a:rPr sz="3600" b="1" spc="-5">
                <a:latin typeface="微软雅黑"/>
                <a:cs typeface="微软雅黑"/>
              </a:rPr>
              <a:t>为何要尊重别人旳隐私？</a:t>
            </a:r>
            <a:endParaRPr sz="3600">
              <a:latin typeface="微软雅黑"/>
              <a:cs typeface="微软雅黑"/>
            </a:endParaRPr>
          </a:p>
          <a:p>
            <a:pPr marL="434340" indent="-342900">
              <a:lnSpc>
                <a:spcPct val="100000"/>
              </a:lnSpc>
              <a:spcBef>
                <a:spcPts val="865"/>
              </a:spcBef>
              <a:buSzPct val="101388"/>
              <a:buFont typeface="Arial"/>
              <a:buChar char="•"/>
              <a:tabLst>
                <a:tab pos="434340"/>
              </a:tabLst>
            </a:pPr>
            <a:r>
              <a:rPr sz="3600" b="1" spc="-5">
                <a:latin typeface="微软雅黑"/>
                <a:cs typeface="微软雅黑"/>
              </a:rPr>
              <a:t>怎样尊重别人旳隐私？</a:t>
            </a:r>
            <a:endParaRPr sz="3600">
              <a:latin typeface="微软雅黑"/>
              <a:cs typeface="微软雅黑"/>
            </a:endParaRPr>
          </a:p>
          <a:p>
            <a:pPr marL="434340" indent="-342900">
              <a:lnSpc>
                <a:spcPct val="100000"/>
              </a:lnSpc>
              <a:spcBef>
                <a:spcPts val="865"/>
              </a:spcBef>
              <a:buSzPct val="101388"/>
              <a:buFont typeface="Arial"/>
              <a:buChar char="•"/>
              <a:tabLst>
                <a:tab pos="434340"/>
              </a:tabLst>
            </a:pPr>
            <a:r>
              <a:rPr sz="3600" b="1" spc="-5">
                <a:latin typeface="微软雅黑"/>
                <a:cs typeface="微软雅黑"/>
              </a:rPr>
              <a:t>为何说隐私是相正确？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89100" y="3136900"/>
            <a:ext cx="5772742" cy="279091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90525" y="63872"/>
            <a:ext cx="496570" cy="828040"/>
            <a:chOff x="390525" y="63872"/>
            <a:chExt cx="496570" cy="828040"/>
          </a:xfrm>
        </p:grpSpPr>
        <p:sp>
          <p:nvSpPr>
            <p:cNvPr id="4" name="object 4"/>
            <p:cNvSpPr/>
            <p:nvPr/>
          </p:nvSpPr>
          <p:spPr>
            <a:xfrm>
              <a:off x="395288" y="68634"/>
              <a:ext cx="487045" cy="818515"/>
            </a:xfrm>
            <a:custGeom>
              <a:rect l="l" t="t" r="r" b="b"/>
              <a:pathLst>
                <a:path w="487044" h="818515">
                  <a:moveTo>
                    <a:pt x="47048" y="282096"/>
                  </a:moveTo>
                  <a:lnTo>
                    <a:pt x="42957" y="266389"/>
                  </a:lnTo>
                  <a:lnTo>
                    <a:pt x="59370" y="240851"/>
                  </a:lnTo>
                  <a:lnTo>
                    <a:pt x="74660" y="216269"/>
                  </a:lnTo>
                  <a:lnTo>
                    <a:pt x="93673" y="182132"/>
                  </a:lnTo>
                  <a:lnTo>
                    <a:pt x="118390" y="130272"/>
                  </a:lnTo>
                  <a:lnTo>
                    <a:pt x="155970" y="30962"/>
                  </a:lnTo>
                  <a:lnTo>
                    <a:pt x="158423" y="22601"/>
                  </a:lnTo>
                  <a:lnTo>
                    <a:pt x="165122" y="0"/>
                  </a:lnTo>
                  <a:lnTo>
                    <a:pt x="206740" y="61809"/>
                  </a:lnTo>
                  <a:lnTo>
                    <a:pt x="187968" y="71988"/>
                  </a:lnTo>
                  <a:lnTo>
                    <a:pt x="171353" y="100097"/>
                  </a:lnTo>
                  <a:lnTo>
                    <a:pt x="240593" y="118548"/>
                  </a:lnTo>
                  <a:lnTo>
                    <a:pt x="165122" y="118548"/>
                  </a:lnTo>
                  <a:lnTo>
                    <a:pt x="154737" y="136172"/>
                  </a:lnTo>
                  <a:lnTo>
                    <a:pt x="159051" y="147814"/>
                  </a:lnTo>
                  <a:lnTo>
                    <a:pt x="146429" y="147814"/>
                  </a:lnTo>
                  <a:lnTo>
                    <a:pt x="133586" y="170900"/>
                  </a:lnTo>
                  <a:lnTo>
                    <a:pt x="118958" y="194447"/>
                  </a:lnTo>
                  <a:lnTo>
                    <a:pt x="103852" y="216390"/>
                  </a:lnTo>
                  <a:lnTo>
                    <a:pt x="91071" y="232698"/>
                  </a:lnTo>
                  <a:lnTo>
                    <a:pt x="67884" y="259270"/>
                  </a:lnTo>
                  <a:lnTo>
                    <a:pt x="47048" y="282096"/>
                  </a:lnTo>
                  <a:close/>
                </a:path>
                <a:path w="487044" h="818515">
                  <a:moveTo>
                    <a:pt x="353509" y="139409"/>
                  </a:moveTo>
                  <a:lnTo>
                    <a:pt x="318874" y="139409"/>
                  </a:lnTo>
                  <a:lnTo>
                    <a:pt x="335800" y="115012"/>
                  </a:lnTo>
                  <a:lnTo>
                    <a:pt x="353509" y="139409"/>
                  </a:lnTo>
                  <a:close/>
                </a:path>
                <a:path w="487044" h="818515">
                  <a:moveTo>
                    <a:pt x="277937" y="308126"/>
                  </a:moveTo>
                  <a:lnTo>
                    <a:pt x="238476" y="308126"/>
                  </a:lnTo>
                  <a:lnTo>
                    <a:pt x="250039" y="288668"/>
                  </a:lnTo>
                  <a:lnTo>
                    <a:pt x="269320" y="254344"/>
                  </a:lnTo>
                  <a:lnTo>
                    <a:pt x="288941" y="216269"/>
                  </a:lnTo>
                  <a:lnTo>
                    <a:pt x="305074" y="182132"/>
                  </a:lnTo>
                  <a:lnTo>
                    <a:pt x="316759" y="156447"/>
                  </a:lnTo>
                  <a:lnTo>
                    <a:pt x="165122" y="118548"/>
                  </a:lnTo>
                  <a:lnTo>
                    <a:pt x="240593" y="118548"/>
                  </a:lnTo>
                  <a:lnTo>
                    <a:pt x="318874" y="139409"/>
                  </a:lnTo>
                  <a:lnTo>
                    <a:pt x="353509" y="139409"/>
                  </a:lnTo>
                  <a:lnTo>
                    <a:pt x="370180" y="162375"/>
                  </a:lnTo>
                  <a:lnTo>
                    <a:pt x="348677" y="177875"/>
                  </a:lnTo>
                  <a:lnTo>
                    <a:pt x="334005" y="206673"/>
                  </a:lnTo>
                  <a:lnTo>
                    <a:pt x="315172" y="242834"/>
                  </a:lnTo>
                  <a:lnTo>
                    <a:pt x="292957" y="282891"/>
                  </a:lnTo>
                  <a:lnTo>
                    <a:pt x="277937" y="308126"/>
                  </a:lnTo>
                  <a:close/>
                </a:path>
                <a:path w="487044" h="818515">
                  <a:moveTo>
                    <a:pt x="2045" y="585849"/>
                  </a:moveTo>
                  <a:lnTo>
                    <a:pt x="0" y="570333"/>
                  </a:lnTo>
                  <a:lnTo>
                    <a:pt x="54032" y="515655"/>
                  </a:lnTo>
                  <a:lnTo>
                    <a:pt x="87317" y="481481"/>
                  </a:lnTo>
                  <a:lnTo>
                    <a:pt x="118342" y="448781"/>
                  </a:lnTo>
                  <a:lnTo>
                    <a:pt x="162133" y="400298"/>
                  </a:lnTo>
                  <a:lnTo>
                    <a:pt x="202840" y="353324"/>
                  </a:lnTo>
                  <a:lnTo>
                    <a:pt x="210161" y="343936"/>
                  </a:lnTo>
                  <a:lnTo>
                    <a:pt x="219435" y="332225"/>
                  </a:lnTo>
                  <a:lnTo>
                    <a:pt x="189429" y="270470"/>
                  </a:lnTo>
                  <a:lnTo>
                    <a:pt x="171255" y="224309"/>
                  </a:lnTo>
                  <a:lnTo>
                    <a:pt x="156997" y="182132"/>
                  </a:lnTo>
                  <a:lnTo>
                    <a:pt x="146429" y="147814"/>
                  </a:lnTo>
                  <a:lnTo>
                    <a:pt x="159051" y="147814"/>
                  </a:lnTo>
                  <a:lnTo>
                    <a:pt x="166420" y="167699"/>
                  </a:lnTo>
                  <a:lnTo>
                    <a:pt x="182971" y="208071"/>
                  </a:lnTo>
                  <a:lnTo>
                    <a:pt x="203765" y="251163"/>
                  </a:lnTo>
                  <a:lnTo>
                    <a:pt x="223774" y="285467"/>
                  </a:lnTo>
                  <a:lnTo>
                    <a:pt x="238476" y="308126"/>
                  </a:lnTo>
                  <a:lnTo>
                    <a:pt x="277937" y="308126"/>
                  </a:lnTo>
                  <a:lnTo>
                    <a:pt x="270741" y="320215"/>
                  </a:lnTo>
                  <a:lnTo>
                    <a:pt x="259634" y="337763"/>
                  </a:lnTo>
                  <a:lnTo>
                    <a:pt x="269556" y="347725"/>
                  </a:lnTo>
                  <a:lnTo>
                    <a:pt x="285751" y="361794"/>
                  </a:lnTo>
                  <a:lnTo>
                    <a:pt x="238476" y="361794"/>
                  </a:lnTo>
                  <a:lnTo>
                    <a:pt x="197023" y="406287"/>
                  </a:lnTo>
                  <a:lnTo>
                    <a:pt x="169503" y="434296"/>
                  </a:lnTo>
                  <a:lnTo>
                    <a:pt x="127737" y="473456"/>
                  </a:lnTo>
                  <a:lnTo>
                    <a:pt x="140198" y="486458"/>
                  </a:lnTo>
                  <a:lnTo>
                    <a:pt x="367326" y="486458"/>
                  </a:lnTo>
                  <a:lnTo>
                    <a:pt x="365012" y="488911"/>
                  </a:lnTo>
                  <a:lnTo>
                    <a:pt x="111121" y="488911"/>
                  </a:lnTo>
                  <a:lnTo>
                    <a:pt x="100883" y="499977"/>
                  </a:lnTo>
                  <a:lnTo>
                    <a:pt x="78117" y="522061"/>
                  </a:lnTo>
                  <a:lnTo>
                    <a:pt x="50852" y="546104"/>
                  </a:lnTo>
                  <a:lnTo>
                    <a:pt x="2045" y="585849"/>
                  </a:lnTo>
                  <a:close/>
                </a:path>
                <a:path w="487044" h="818515">
                  <a:moveTo>
                    <a:pt x="438989" y="483707"/>
                  </a:moveTo>
                  <a:lnTo>
                    <a:pt x="385109" y="466081"/>
                  </a:lnTo>
                  <a:lnTo>
                    <a:pt x="344376" y="446768"/>
                  </a:lnTo>
                  <a:lnTo>
                    <a:pt x="300626" y="419424"/>
                  </a:lnTo>
                  <a:lnTo>
                    <a:pt x="252676" y="377318"/>
                  </a:lnTo>
                  <a:lnTo>
                    <a:pt x="238476" y="361794"/>
                  </a:lnTo>
                  <a:lnTo>
                    <a:pt x="285751" y="361794"/>
                  </a:lnTo>
                  <a:lnTo>
                    <a:pt x="286163" y="362152"/>
                  </a:lnTo>
                  <a:lnTo>
                    <a:pt x="315313" y="381963"/>
                  </a:lnTo>
                  <a:lnTo>
                    <a:pt x="349752" y="401098"/>
                  </a:lnTo>
                  <a:lnTo>
                    <a:pt x="397680" y="420012"/>
                  </a:lnTo>
                  <a:lnTo>
                    <a:pt x="461869" y="434232"/>
                  </a:lnTo>
                  <a:lnTo>
                    <a:pt x="486488" y="437451"/>
                  </a:lnTo>
                  <a:lnTo>
                    <a:pt x="486488" y="447524"/>
                  </a:lnTo>
                  <a:lnTo>
                    <a:pt x="456971" y="457892"/>
                  </a:lnTo>
                  <a:lnTo>
                    <a:pt x="449673" y="463503"/>
                  </a:lnTo>
                  <a:lnTo>
                    <a:pt x="446922" y="467780"/>
                  </a:lnTo>
                  <a:lnTo>
                    <a:pt x="438989" y="483707"/>
                  </a:lnTo>
                  <a:close/>
                </a:path>
                <a:path w="487044" h="818515">
                  <a:moveTo>
                    <a:pt x="367326" y="486458"/>
                  </a:moveTo>
                  <a:lnTo>
                    <a:pt x="140198" y="486458"/>
                  </a:lnTo>
                  <a:lnTo>
                    <a:pt x="320990" y="472634"/>
                  </a:lnTo>
                  <a:lnTo>
                    <a:pt x="335800" y="448559"/>
                  </a:lnTo>
                  <a:lnTo>
                    <a:pt x="370180" y="483431"/>
                  </a:lnTo>
                  <a:lnTo>
                    <a:pt x="367326" y="486458"/>
                  </a:lnTo>
                  <a:close/>
                </a:path>
                <a:path w="487044" h="818515">
                  <a:moveTo>
                    <a:pt x="109044" y="818110"/>
                  </a:moveTo>
                  <a:lnTo>
                    <a:pt x="110180" y="763490"/>
                  </a:lnTo>
                  <a:lnTo>
                    <a:pt x="110963" y="712086"/>
                  </a:lnTo>
                  <a:lnTo>
                    <a:pt x="111002" y="707937"/>
                  </a:lnTo>
                  <a:lnTo>
                    <a:pt x="111121" y="488911"/>
                  </a:lnTo>
                  <a:lnTo>
                    <a:pt x="365012" y="488911"/>
                  </a:lnTo>
                  <a:lnTo>
                    <a:pt x="364030" y="489953"/>
                  </a:lnTo>
                  <a:lnTo>
                    <a:pt x="323106" y="489953"/>
                  </a:lnTo>
                  <a:lnTo>
                    <a:pt x="140198" y="507285"/>
                  </a:lnTo>
                  <a:lnTo>
                    <a:pt x="140198" y="712086"/>
                  </a:lnTo>
                  <a:lnTo>
                    <a:pt x="211175" y="712086"/>
                  </a:lnTo>
                  <a:lnTo>
                    <a:pt x="140198" y="732914"/>
                  </a:lnTo>
                  <a:lnTo>
                    <a:pt x="140198" y="784982"/>
                  </a:lnTo>
                  <a:lnTo>
                    <a:pt x="109044" y="818110"/>
                  </a:lnTo>
                  <a:close/>
                </a:path>
                <a:path w="487044" h="818515">
                  <a:moveTo>
                    <a:pt x="211175" y="712086"/>
                  </a:moveTo>
                  <a:lnTo>
                    <a:pt x="140198" y="712086"/>
                  </a:lnTo>
                  <a:lnTo>
                    <a:pt x="323106" y="661769"/>
                  </a:lnTo>
                  <a:lnTo>
                    <a:pt x="323106" y="489953"/>
                  </a:lnTo>
                  <a:lnTo>
                    <a:pt x="364030" y="489953"/>
                  </a:lnTo>
                  <a:lnTo>
                    <a:pt x="352977" y="501674"/>
                  </a:lnTo>
                  <a:lnTo>
                    <a:pt x="352977" y="620671"/>
                  </a:lnTo>
                  <a:lnTo>
                    <a:pt x="353229" y="646826"/>
                  </a:lnTo>
                  <a:lnTo>
                    <a:pt x="354039" y="679242"/>
                  </a:lnTo>
                  <a:lnTo>
                    <a:pt x="323106" y="679242"/>
                  </a:lnTo>
                  <a:lnTo>
                    <a:pt x="211175" y="712086"/>
                  </a:lnTo>
                  <a:close/>
                </a:path>
                <a:path w="487044" h="818515">
                  <a:moveTo>
                    <a:pt x="323106" y="737484"/>
                  </a:moveTo>
                  <a:lnTo>
                    <a:pt x="323106" y="679242"/>
                  </a:lnTo>
                  <a:lnTo>
                    <a:pt x="354039" y="679242"/>
                  </a:lnTo>
                  <a:lnTo>
                    <a:pt x="355128" y="707937"/>
                  </a:lnTo>
                  <a:lnTo>
                    <a:pt x="323106" y="737484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95288" y="68634"/>
              <a:ext cx="487045" cy="818515"/>
            </a:xfrm>
            <a:custGeom>
              <a:rect l="l" t="t" r="r" b="b"/>
              <a:pathLst>
                <a:path w="487044" h="818515">
                  <a:moveTo>
                    <a:pt x="348677" y="177875"/>
                  </a:moveTo>
                  <a:lnTo>
                    <a:pt x="334005" y="206673"/>
                  </a:lnTo>
                  <a:lnTo>
                    <a:pt x="315172" y="242834"/>
                  </a:lnTo>
                  <a:lnTo>
                    <a:pt x="292957" y="282891"/>
                  </a:lnTo>
                  <a:lnTo>
                    <a:pt x="270741" y="320215"/>
                  </a:lnTo>
                  <a:lnTo>
                    <a:pt x="270206" y="321052"/>
                  </a:lnTo>
                  <a:lnTo>
                    <a:pt x="259634" y="337763"/>
                  </a:lnTo>
                  <a:lnTo>
                    <a:pt x="269556" y="347725"/>
                  </a:lnTo>
                  <a:lnTo>
                    <a:pt x="286163" y="362152"/>
                  </a:lnTo>
                  <a:lnTo>
                    <a:pt x="315313" y="381963"/>
                  </a:lnTo>
                  <a:lnTo>
                    <a:pt x="349752" y="401098"/>
                  </a:lnTo>
                  <a:lnTo>
                    <a:pt x="397680" y="420012"/>
                  </a:lnTo>
                  <a:lnTo>
                    <a:pt x="461869" y="434232"/>
                  </a:lnTo>
                  <a:lnTo>
                    <a:pt x="486488" y="437451"/>
                  </a:lnTo>
                  <a:lnTo>
                    <a:pt x="486488" y="447524"/>
                  </a:lnTo>
                  <a:lnTo>
                    <a:pt x="456971" y="457892"/>
                  </a:lnTo>
                  <a:lnTo>
                    <a:pt x="449673" y="463503"/>
                  </a:lnTo>
                  <a:lnTo>
                    <a:pt x="446922" y="467780"/>
                  </a:lnTo>
                  <a:lnTo>
                    <a:pt x="438989" y="483707"/>
                  </a:lnTo>
                  <a:lnTo>
                    <a:pt x="428964" y="481565"/>
                  </a:lnTo>
                  <a:lnTo>
                    <a:pt x="410565" y="476237"/>
                  </a:lnTo>
                  <a:lnTo>
                    <a:pt x="385109" y="466081"/>
                  </a:lnTo>
                  <a:lnTo>
                    <a:pt x="344376" y="446768"/>
                  </a:lnTo>
                  <a:lnTo>
                    <a:pt x="300626" y="419424"/>
                  </a:lnTo>
                  <a:lnTo>
                    <a:pt x="252676" y="377318"/>
                  </a:lnTo>
                  <a:lnTo>
                    <a:pt x="238476" y="361794"/>
                  </a:lnTo>
                  <a:lnTo>
                    <a:pt x="197023" y="406287"/>
                  </a:lnTo>
                  <a:lnTo>
                    <a:pt x="169503" y="434296"/>
                  </a:lnTo>
                  <a:lnTo>
                    <a:pt x="127737" y="473456"/>
                  </a:lnTo>
                  <a:lnTo>
                    <a:pt x="140198" y="486458"/>
                  </a:lnTo>
                  <a:lnTo>
                    <a:pt x="320990" y="472634"/>
                  </a:lnTo>
                  <a:lnTo>
                    <a:pt x="335800" y="448559"/>
                  </a:lnTo>
                  <a:lnTo>
                    <a:pt x="370180" y="483431"/>
                  </a:lnTo>
                  <a:lnTo>
                    <a:pt x="352977" y="501674"/>
                  </a:lnTo>
                  <a:lnTo>
                    <a:pt x="352977" y="620671"/>
                  </a:lnTo>
                  <a:lnTo>
                    <a:pt x="353229" y="646826"/>
                  </a:lnTo>
                  <a:lnTo>
                    <a:pt x="354005" y="678357"/>
                  </a:lnTo>
                  <a:lnTo>
                    <a:pt x="355128" y="707937"/>
                  </a:lnTo>
                  <a:lnTo>
                    <a:pt x="323106" y="737484"/>
                  </a:lnTo>
                  <a:lnTo>
                    <a:pt x="323106" y="679242"/>
                  </a:lnTo>
                  <a:lnTo>
                    <a:pt x="140198" y="732914"/>
                  </a:lnTo>
                  <a:lnTo>
                    <a:pt x="140198" y="784982"/>
                  </a:lnTo>
                  <a:lnTo>
                    <a:pt x="109044" y="818110"/>
                  </a:lnTo>
                  <a:lnTo>
                    <a:pt x="110180" y="763490"/>
                  </a:lnTo>
                  <a:lnTo>
                    <a:pt x="110991" y="710248"/>
                  </a:lnTo>
                  <a:lnTo>
                    <a:pt x="111016" y="704676"/>
                  </a:lnTo>
                  <a:lnTo>
                    <a:pt x="111121" y="681655"/>
                  </a:lnTo>
                  <a:lnTo>
                    <a:pt x="111121" y="488911"/>
                  </a:lnTo>
                  <a:lnTo>
                    <a:pt x="100883" y="499977"/>
                  </a:lnTo>
                  <a:lnTo>
                    <a:pt x="78117" y="522061"/>
                  </a:lnTo>
                  <a:lnTo>
                    <a:pt x="50852" y="546104"/>
                  </a:lnTo>
                  <a:lnTo>
                    <a:pt x="35343" y="558754"/>
                  </a:lnTo>
                  <a:lnTo>
                    <a:pt x="2045" y="585849"/>
                  </a:lnTo>
                  <a:lnTo>
                    <a:pt x="0" y="570333"/>
                  </a:lnTo>
                  <a:lnTo>
                    <a:pt x="54032" y="515655"/>
                  </a:lnTo>
                  <a:lnTo>
                    <a:pt x="87317" y="481481"/>
                  </a:lnTo>
                  <a:lnTo>
                    <a:pt x="118342" y="448781"/>
                  </a:lnTo>
                  <a:lnTo>
                    <a:pt x="118814" y="448259"/>
                  </a:lnTo>
                  <a:lnTo>
                    <a:pt x="132929" y="432887"/>
                  </a:lnTo>
                  <a:lnTo>
                    <a:pt x="162133" y="400298"/>
                  </a:lnTo>
                  <a:lnTo>
                    <a:pt x="202840" y="353324"/>
                  </a:lnTo>
                  <a:lnTo>
                    <a:pt x="210161" y="343936"/>
                  </a:lnTo>
                  <a:lnTo>
                    <a:pt x="219435" y="332225"/>
                  </a:lnTo>
                  <a:lnTo>
                    <a:pt x="189429" y="270470"/>
                  </a:lnTo>
                  <a:lnTo>
                    <a:pt x="171255" y="224309"/>
                  </a:lnTo>
                  <a:lnTo>
                    <a:pt x="156997" y="182132"/>
                  </a:lnTo>
                  <a:lnTo>
                    <a:pt x="146429" y="147814"/>
                  </a:lnTo>
                  <a:lnTo>
                    <a:pt x="133586" y="170900"/>
                  </a:lnTo>
                  <a:lnTo>
                    <a:pt x="118958" y="194447"/>
                  </a:lnTo>
                  <a:lnTo>
                    <a:pt x="103852" y="216390"/>
                  </a:lnTo>
                  <a:lnTo>
                    <a:pt x="91071" y="232698"/>
                  </a:lnTo>
                  <a:lnTo>
                    <a:pt x="67884" y="259270"/>
                  </a:lnTo>
                  <a:lnTo>
                    <a:pt x="47048" y="282096"/>
                  </a:lnTo>
                  <a:lnTo>
                    <a:pt x="42957" y="266389"/>
                  </a:lnTo>
                  <a:lnTo>
                    <a:pt x="74660" y="216269"/>
                  </a:lnTo>
                  <a:lnTo>
                    <a:pt x="93613" y="182255"/>
                  </a:lnTo>
                  <a:lnTo>
                    <a:pt x="118390" y="130272"/>
                  </a:lnTo>
                  <a:lnTo>
                    <a:pt x="131768" y="97885"/>
                  </a:lnTo>
                  <a:lnTo>
                    <a:pt x="132604" y="95889"/>
                  </a:lnTo>
                  <a:lnTo>
                    <a:pt x="155970" y="30962"/>
                  </a:lnTo>
                  <a:lnTo>
                    <a:pt x="158423" y="22601"/>
                  </a:lnTo>
                  <a:lnTo>
                    <a:pt x="165122" y="0"/>
                  </a:lnTo>
                  <a:lnTo>
                    <a:pt x="206740" y="61809"/>
                  </a:lnTo>
                  <a:lnTo>
                    <a:pt x="187968" y="71988"/>
                  </a:lnTo>
                  <a:lnTo>
                    <a:pt x="171353" y="100097"/>
                  </a:lnTo>
                  <a:lnTo>
                    <a:pt x="318874" y="139409"/>
                  </a:lnTo>
                  <a:lnTo>
                    <a:pt x="335800" y="115012"/>
                  </a:lnTo>
                  <a:lnTo>
                    <a:pt x="370180" y="162375"/>
                  </a:lnTo>
                  <a:lnTo>
                    <a:pt x="348677" y="177875"/>
                  </a:lnTo>
                  <a:close/>
                </a:path>
              </a:pathLst>
            </a:custGeom>
            <a:ln w="9525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45263" y="182420"/>
              <a:ext cx="171546" cy="199103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535486" y="558588"/>
              <a:ext cx="183515" cy="222250"/>
            </a:xfrm>
            <a:custGeom>
              <a:rect l="l" t="t" r="r" b="b"/>
              <a:pathLst>
                <a:path w="183515" h="222250">
                  <a:moveTo>
                    <a:pt x="0" y="222133"/>
                  </a:moveTo>
                  <a:lnTo>
                    <a:pt x="182907" y="171815"/>
                  </a:lnTo>
                  <a:lnTo>
                    <a:pt x="182907" y="0"/>
                  </a:lnTo>
                  <a:lnTo>
                    <a:pt x="0" y="17331"/>
                  </a:lnTo>
                  <a:lnTo>
                    <a:pt x="0" y="222133"/>
                  </a:lnTo>
                  <a:close/>
                </a:path>
              </a:pathLst>
            </a:custGeom>
            <a:ln w="9525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931510" y="204951"/>
            <a:ext cx="525780" cy="532130"/>
            <a:chOff x="931510" y="204951"/>
            <a:chExt cx="525780" cy="532130"/>
          </a:xfrm>
        </p:grpSpPr>
        <p:sp>
          <p:nvSpPr>
            <p:cNvPr id="9" name="object 9"/>
            <p:cNvSpPr/>
            <p:nvPr/>
          </p:nvSpPr>
          <p:spPr>
            <a:xfrm>
              <a:off x="936272" y="209713"/>
              <a:ext cx="516255" cy="522605"/>
            </a:xfrm>
            <a:custGeom>
              <a:rect l="l" t="t" r="r" b="b"/>
              <a:pathLst>
                <a:path w="516255" h="522605">
                  <a:moveTo>
                    <a:pt x="138109" y="131710"/>
                  </a:moveTo>
                  <a:lnTo>
                    <a:pt x="107257" y="131710"/>
                  </a:lnTo>
                  <a:lnTo>
                    <a:pt x="107085" y="93062"/>
                  </a:lnTo>
                  <a:lnTo>
                    <a:pt x="106017" y="29263"/>
                  </a:lnTo>
                  <a:lnTo>
                    <a:pt x="105053" y="0"/>
                  </a:lnTo>
                  <a:lnTo>
                    <a:pt x="157943" y="32554"/>
                  </a:lnTo>
                  <a:lnTo>
                    <a:pt x="138109" y="44812"/>
                  </a:lnTo>
                  <a:lnTo>
                    <a:pt x="138109" y="131710"/>
                  </a:lnTo>
                  <a:close/>
                </a:path>
                <a:path w="516255" h="522605">
                  <a:moveTo>
                    <a:pt x="461725" y="66631"/>
                  </a:moveTo>
                  <a:lnTo>
                    <a:pt x="420111" y="66631"/>
                  </a:lnTo>
                  <a:lnTo>
                    <a:pt x="442431" y="48618"/>
                  </a:lnTo>
                  <a:lnTo>
                    <a:pt x="461725" y="66631"/>
                  </a:lnTo>
                  <a:close/>
                </a:path>
                <a:path w="516255" h="522605">
                  <a:moveTo>
                    <a:pt x="250892" y="72745"/>
                  </a:moveTo>
                  <a:lnTo>
                    <a:pt x="230900" y="52437"/>
                  </a:lnTo>
                  <a:lnTo>
                    <a:pt x="420111" y="66631"/>
                  </a:lnTo>
                  <a:lnTo>
                    <a:pt x="461725" y="66631"/>
                  </a:lnTo>
                  <a:lnTo>
                    <a:pt x="466181" y="70791"/>
                  </a:lnTo>
                  <a:lnTo>
                    <a:pt x="279226" y="70791"/>
                  </a:lnTo>
                  <a:lnTo>
                    <a:pt x="269789" y="71018"/>
                  </a:lnTo>
                  <a:lnTo>
                    <a:pt x="250892" y="72745"/>
                  </a:lnTo>
                  <a:close/>
                </a:path>
                <a:path w="516255" h="522605">
                  <a:moveTo>
                    <a:pt x="378768" y="139726"/>
                  </a:moveTo>
                  <a:lnTo>
                    <a:pt x="359847" y="139726"/>
                  </a:lnTo>
                  <a:lnTo>
                    <a:pt x="420111" y="78149"/>
                  </a:lnTo>
                  <a:lnTo>
                    <a:pt x="304202" y="71450"/>
                  </a:lnTo>
                  <a:lnTo>
                    <a:pt x="279226" y="70791"/>
                  </a:lnTo>
                  <a:lnTo>
                    <a:pt x="466181" y="70791"/>
                  </a:lnTo>
                  <a:lnTo>
                    <a:pt x="482625" y="86143"/>
                  </a:lnTo>
                  <a:lnTo>
                    <a:pt x="471832" y="87883"/>
                  </a:lnTo>
                  <a:lnTo>
                    <a:pt x="464401" y="89210"/>
                  </a:lnTo>
                  <a:lnTo>
                    <a:pt x="451568" y="93062"/>
                  </a:lnTo>
                  <a:lnTo>
                    <a:pt x="438176" y="98652"/>
                  </a:lnTo>
                  <a:lnTo>
                    <a:pt x="417042" y="110339"/>
                  </a:lnTo>
                  <a:lnTo>
                    <a:pt x="403184" y="120352"/>
                  </a:lnTo>
                  <a:lnTo>
                    <a:pt x="378768" y="139726"/>
                  </a:lnTo>
                  <a:close/>
                </a:path>
                <a:path w="516255" h="522605">
                  <a:moveTo>
                    <a:pt x="368775" y="200266"/>
                  </a:moveTo>
                  <a:lnTo>
                    <a:pt x="350919" y="178524"/>
                  </a:lnTo>
                  <a:lnTo>
                    <a:pt x="344508" y="169075"/>
                  </a:lnTo>
                  <a:lnTo>
                    <a:pt x="334501" y="156742"/>
                  </a:lnTo>
                  <a:lnTo>
                    <a:pt x="318397" y="140612"/>
                  </a:lnTo>
                  <a:lnTo>
                    <a:pt x="316093" y="138651"/>
                  </a:lnTo>
                  <a:lnTo>
                    <a:pt x="286432" y="114017"/>
                  </a:lnTo>
                  <a:lnTo>
                    <a:pt x="290874" y="108314"/>
                  </a:lnTo>
                  <a:lnTo>
                    <a:pt x="320518" y="121192"/>
                  </a:lnTo>
                  <a:lnTo>
                    <a:pt x="345479" y="132459"/>
                  </a:lnTo>
                  <a:lnTo>
                    <a:pt x="359847" y="139726"/>
                  </a:lnTo>
                  <a:lnTo>
                    <a:pt x="378768" y="139726"/>
                  </a:lnTo>
                  <a:lnTo>
                    <a:pt x="371007" y="145884"/>
                  </a:lnTo>
                  <a:lnTo>
                    <a:pt x="381454" y="159605"/>
                  </a:lnTo>
                  <a:lnTo>
                    <a:pt x="388863" y="171535"/>
                  </a:lnTo>
                  <a:lnTo>
                    <a:pt x="381051" y="192689"/>
                  </a:lnTo>
                  <a:lnTo>
                    <a:pt x="368775" y="200266"/>
                  </a:lnTo>
                  <a:close/>
                </a:path>
                <a:path w="516255" h="522605">
                  <a:moveTo>
                    <a:pt x="211724" y="136252"/>
                  </a:moveTo>
                  <a:lnTo>
                    <a:pt x="162350" y="136252"/>
                  </a:lnTo>
                  <a:lnTo>
                    <a:pt x="188795" y="113134"/>
                  </a:lnTo>
                  <a:lnTo>
                    <a:pt x="211724" y="136252"/>
                  </a:lnTo>
                  <a:close/>
                </a:path>
                <a:path w="516255" h="522605">
                  <a:moveTo>
                    <a:pt x="17438" y="142000"/>
                  </a:moveTo>
                  <a:lnTo>
                    <a:pt x="0" y="121047"/>
                  </a:lnTo>
                  <a:lnTo>
                    <a:pt x="107257" y="131710"/>
                  </a:lnTo>
                  <a:lnTo>
                    <a:pt x="138109" y="131710"/>
                  </a:lnTo>
                  <a:lnTo>
                    <a:pt x="138109" y="134253"/>
                  </a:lnTo>
                  <a:lnTo>
                    <a:pt x="162350" y="136252"/>
                  </a:lnTo>
                  <a:lnTo>
                    <a:pt x="211724" y="136252"/>
                  </a:lnTo>
                  <a:lnTo>
                    <a:pt x="215257" y="139814"/>
                  </a:lnTo>
                  <a:lnTo>
                    <a:pt x="43597" y="139814"/>
                  </a:lnTo>
                  <a:lnTo>
                    <a:pt x="17438" y="142000"/>
                  </a:lnTo>
                  <a:close/>
                </a:path>
                <a:path w="516255" h="522605">
                  <a:moveTo>
                    <a:pt x="26158" y="341294"/>
                  </a:moveTo>
                  <a:lnTo>
                    <a:pt x="0" y="294796"/>
                  </a:lnTo>
                  <a:lnTo>
                    <a:pt x="6437" y="293484"/>
                  </a:lnTo>
                  <a:lnTo>
                    <a:pt x="22281" y="288546"/>
                  </a:lnTo>
                  <a:lnTo>
                    <a:pt x="107257" y="256372"/>
                  </a:lnTo>
                  <a:lnTo>
                    <a:pt x="107257" y="145066"/>
                  </a:lnTo>
                  <a:lnTo>
                    <a:pt x="43597" y="139814"/>
                  </a:lnTo>
                  <a:lnTo>
                    <a:pt x="215257" y="139814"/>
                  </a:lnTo>
                  <a:lnTo>
                    <a:pt x="222724" y="147342"/>
                  </a:lnTo>
                  <a:lnTo>
                    <a:pt x="138109" y="147342"/>
                  </a:lnTo>
                  <a:lnTo>
                    <a:pt x="138109" y="247691"/>
                  </a:lnTo>
                  <a:lnTo>
                    <a:pt x="182921" y="247691"/>
                  </a:lnTo>
                  <a:lnTo>
                    <a:pt x="138109" y="269506"/>
                  </a:lnTo>
                  <a:lnTo>
                    <a:pt x="138109" y="283085"/>
                  </a:lnTo>
                  <a:lnTo>
                    <a:pt x="107257" y="283085"/>
                  </a:lnTo>
                  <a:lnTo>
                    <a:pt x="31313" y="334039"/>
                  </a:lnTo>
                  <a:lnTo>
                    <a:pt x="29326" y="336072"/>
                  </a:lnTo>
                  <a:lnTo>
                    <a:pt x="26158" y="341294"/>
                  </a:lnTo>
                  <a:close/>
                </a:path>
                <a:path w="516255" h="522605">
                  <a:moveTo>
                    <a:pt x="228679" y="153347"/>
                  </a:moveTo>
                  <a:lnTo>
                    <a:pt x="138109" y="147342"/>
                  </a:lnTo>
                  <a:lnTo>
                    <a:pt x="222724" y="147342"/>
                  </a:lnTo>
                  <a:lnTo>
                    <a:pt x="228679" y="153347"/>
                  </a:lnTo>
                  <a:close/>
                </a:path>
                <a:path w="516255" h="522605">
                  <a:moveTo>
                    <a:pt x="499362" y="203458"/>
                  </a:moveTo>
                  <a:lnTo>
                    <a:pt x="458054" y="203458"/>
                  </a:lnTo>
                  <a:lnTo>
                    <a:pt x="475918" y="184689"/>
                  </a:lnTo>
                  <a:lnTo>
                    <a:pt x="499362" y="203458"/>
                  </a:lnTo>
                  <a:close/>
                </a:path>
                <a:path w="516255" h="522605">
                  <a:moveTo>
                    <a:pt x="224236" y="217237"/>
                  </a:moveTo>
                  <a:lnTo>
                    <a:pt x="204245" y="198066"/>
                  </a:lnTo>
                  <a:lnTo>
                    <a:pt x="458054" y="203458"/>
                  </a:lnTo>
                  <a:lnTo>
                    <a:pt x="499362" y="203458"/>
                  </a:lnTo>
                  <a:lnTo>
                    <a:pt x="510301" y="212215"/>
                  </a:lnTo>
                  <a:lnTo>
                    <a:pt x="277547" y="212215"/>
                  </a:lnTo>
                  <a:lnTo>
                    <a:pt x="252569" y="213286"/>
                  </a:lnTo>
                  <a:lnTo>
                    <a:pt x="243136" y="214173"/>
                  </a:lnTo>
                  <a:lnTo>
                    <a:pt x="224236" y="217237"/>
                  </a:lnTo>
                  <a:close/>
                </a:path>
                <a:path w="516255" h="522605">
                  <a:moveTo>
                    <a:pt x="378384" y="446351"/>
                  </a:moveTo>
                  <a:lnTo>
                    <a:pt x="313920" y="446351"/>
                  </a:lnTo>
                  <a:lnTo>
                    <a:pt x="326414" y="445702"/>
                  </a:lnTo>
                  <a:lnTo>
                    <a:pt x="333690" y="442640"/>
                  </a:lnTo>
                  <a:lnTo>
                    <a:pt x="346455" y="413057"/>
                  </a:lnTo>
                  <a:lnTo>
                    <a:pt x="346455" y="213629"/>
                  </a:lnTo>
                  <a:lnTo>
                    <a:pt x="277547" y="212215"/>
                  </a:lnTo>
                  <a:lnTo>
                    <a:pt x="510301" y="212215"/>
                  </a:lnTo>
                  <a:lnTo>
                    <a:pt x="512530" y="214000"/>
                  </a:lnTo>
                  <a:lnTo>
                    <a:pt x="379935" y="214000"/>
                  </a:lnTo>
                  <a:lnTo>
                    <a:pt x="379935" y="431173"/>
                  </a:lnTo>
                  <a:lnTo>
                    <a:pt x="378384" y="446351"/>
                  </a:lnTo>
                  <a:close/>
                </a:path>
                <a:path w="516255" h="522605">
                  <a:moveTo>
                    <a:pt x="435735" y="273895"/>
                  </a:moveTo>
                  <a:lnTo>
                    <a:pt x="426807" y="270097"/>
                  </a:lnTo>
                  <a:lnTo>
                    <a:pt x="460286" y="214891"/>
                  </a:lnTo>
                  <a:lnTo>
                    <a:pt x="379935" y="214000"/>
                  </a:lnTo>
                  <a:lnTo>
                    <a:pt x="512530" y="214000"/>
                  </a:lnTo>
                  <a:lnTo>
                    <a:pt x="516159" y="216906"/>
                  </a:lnTo>
                  <a:lnTo>
                    <a:pt x="506928" y="218981"/>
                  </a:lnTo>
                  <a:lnTo>
                    <a:pt x="503112" y="220059"/>
                  </a:lnTo>
                  <a:lnTo>
                    <a:pt x="489122" y="226677"/>
                  </a:lnTo>
                  <a:lnTo>
                    <a:pt x="469000" y="240886"/>
                  </a:lnTo>
                  <a:lnTo>
                    <a:pt x="435735" y="273895"/>
                  </a:lnTo>
                  <a:close/>
                </a:path>
                <a:path w="516255" h="522605">
                  <a:moveTo>
                    <a:pt x="182921" y="247691"/>
                  </a:moveTo>
                  <a:lnTo>
                    <a:pt x="138109" y="247691"/>
                  </a:lnTo>
                  <a:lnTo>
                    <a:pt x="219794" y="219224"/>
                  </a:lnTo>
                  <a:lnTo>
                    <a:pt x="224236" y="227578"/>
                  </a:lnTo>
                  <a:lnTo>
                    <a:pt x="182921" y="247691"/>
                  </a:lnTo>
                  <a:close/>
                </a:path>
                <a:path w="516255" h="522605">
                  <a:moveTo>
                    <a:pt x="87423" y="522409"/>
                  </a:moveTo>
                  <a:lnTo>
                    <a:pt x="23978" y="481090"/>
                  </a:lnTo>
                  <a:lnTo>
                    <a:pt x="23978" y="471622"/>
                  </a:lnTo>
                  <a:lnTo>
                    <a:pt x="83759" y="469097"/>
                  </a:lnTo>
                  <a:lnTo>
                    <a:pt x="90729" y="468975"/>
                  </a:lnTo>
                  <a:lnTo>
                    <a:pt x="107257" y="441139"/>
                  </a:lnTo>
                  <a:lnTo>
                    <a:pt x="107257" y="283085"/>
                  </a:lnTo>
                  <a:lnTo>
                    <a:pt x="138109" y="283085"/>
                  </a:lnTo>
                  <a:lnTo>
                    <a:pt x="138109" y="452751"/>
                  </a:lnTo>
                  <a:lnTo>
                    <a:pt x="134657" y="471367"/>
                  </a:lnTo>
                  <a:lnTo>
                    <a:pt x="113205" y="504360"/>
                  </a:lnTo>
                  <a:lnTo>
                    <a:pt x="110056" y="506803"/>
                  </a:lnTo>
                  <a:lnTo>
                    <a:pt x="87423" y="522409"/>
                  </a:lnTo>
                  <a:close/>
                </a:path>
                <a:path w="516255" h="522605">
                  <a:moveTo>
                    <a:pt x="328636" y="490748"/>
                  </a:moveTo>
                  <a:lnTo>
                    <a:pt x="259777" y="453840"/>
                  </a:lnTo>
                  <a:lnTo>
                    <a:pt x="259777" y="443671"/>
                  </a:lnTo>
                  <a:lnTo>
                    <a:pt x="304015" y="446072"/>
                  </a:lnTo>
                  <a:lnTo>
                    <a:pt x="313920" y="446351"/>
                  </a:lnTo>
                  <a:lnTo>
                    <a:pt x="378384" y="446351"/>
                  </a:lnTo>
                  <a:lnTo>
                    <a:pt x="378305" y="447115"/>
                  </a:lnTo>
                  <a:lnTo>
                    <a:pt x="352569" y="478973"/>
                  </a:lnTo>
                  <a:lnTo>
                    <a:pt x="328636" y="490748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936272" y="209713"/>
              <a:ext cx="516255" cy="522605"/>
            </a:xfrm>
            <a:custGeom>
              <a:rect l="l" t="t" r="r" b="b"/>
              <a:pathLst>
                <a:path w="516255" h="522605">
                  <a:moveTo>
                    <a:pt x="420111" y="78149"/>
                  </a:moveTo>
                  <a:lnTo>
                    <a:pt x="304202" y="71450"/>
                  </a:lnTo>
                  <a:lnTo>
                    <a:pt x="279226" y="70791"/>
                  </a:lnTo>
                  <a:lnTo>
                    <a:pt x="269789" y="71018"/>
                  </a:lnTo>
                  <a:lnTo>
                    <a:pt x="250892" y="72745"/>
                  </a:lnTo>
                  <a:lnTo>
                    <a:pt x="230900" y="52437"/>
                  </a:lnTo>
                  <a:lnTo>
                    <a:pt x="420111" y="66631"/>
                  </a:lnTo>
                  <a:lnTo>
                    <a:pt x="442431" y="48618"/>
                  </a:lnTo>
                  <a:lnTo>
                    <a:pt x="482625" y="86143"/>
                  </a:lnTo>
                  <a:lnTo>
                    <a:pt x="471832" y="87883"/>
                  </a:lnTo>
                  <a:lnTo>
                    <a:pt x="464401" y="89210"/>
                  </a:lnTo>
                  <a:lnTo>
                    <a:pt x="417042" y="110339"/>
                  </a:lnTo>
                  <a:lnTo>
                    <a:pt x="371007" y="145884"/>
                  </a:lnTo>
                  <a:lnTo>
                    <a:pt x="381454" y="159605"/>
                  </a:lnTo>
                  <a:lnTo>
                    <a:pt x="388863" y="171535"/>
                  </a:lnTo>
                  <a:lnTo>
                    <a:pt x="386131" y="178923"/>
                  </a:lnTo>
                  <a:lnTo>
                    <a:pt x="381051" y="192689"/>
                  </a:lnTo>
                  <a:lnTo>
                    <a:pt x="375490" y="196115"/>
                  </a:lnTo>
                  <a:lnTo>
                    <a:pt x="368775" y="200266"/>
                  </a:lnTo>
                  <a:lnTo>
                    <a:pt x="350919" y="178524"/>
                  </a:lnTo>
                  <a:lnTo>
                    <a:pt x="344508" y="169075"/>
                  </a:lnTo>
                  <a:lnTo>
                    <a:pt x="334501" y="156742"/>
                  </a:lnTo>
                  <a:lnTo>
                    <a:pt x="318397" y="140612"/>
                  </a:lnTo>
                  <a:lnTo>
                    <a:pt x="316093" y="138651"/>
                  </a:lnTo>
                  <a:lnTo>
                    <a:pt x="286432" y="114017"/>
                  </a:lnTo>
                  <a:lnTo>
                    <a:pt x="290874" y="108314"/>
                  </a:lnTo>
                  <a:lnTo>
                    <a:pt x="320518" y="121192"/>
                  </a:lnTo>
                  <a:lnTo>
                    <a:pt x="345479" y="132459"/>
                  </a:lnTo>
                  <a:lnTo>
                    <a:pt x="346548" y="133001"/>
                  </a:lnTo>
                  <a:lnTo>
                    <a:pt x="359847" y="139726"/>
                  </a:lnTo>
                  <a:lnTo>
                    <a:pt x="420111" y="78149"/>
                  </a:lnTo>
                  <a:close/>
                </a:path>
                <a:path w="516255" h="522605">
                  <a:moveTo>
                    <a:pt x="460286" y="214891"/>
                  </a:moveTo>
                  <a:lnTo>
                    <a:pt x="379935" y="214000"/>
                  </a:lnTo>
                  <a:lnTo>
                    <a:pt x="379935" y="431173"/>
                  </a:lnTo>
                  <a:lnTo>
                    <a:pt x="364791" y="469799"/>
                  </a:lnTo>
                  <a:lnTo>
                    <a:pt x="328636" y="490748"/>
                  </a:lnTo>
                  <a:lnTo>
                    <a:pt x="259777" y="453840"/>
                  </a:lnTo>
                  <a:lnTo>
                    <a:pt x="259777" y="443671"/>
                  </a:lnTo>
                  <a:lnTo>
                    <a:pt x="304015" y="446072"/>
                  </a:lnTo>
                  <a:lnTo>
                    <a:pt x="313920" y="446351"/>
                  </a:lnTo>
                  <a:lnTo>
                    <a:pt x="315655" y="446262"/>
                  </a:lnTo>
                  <a:lnTo>
                    <a:pt x="326414" y="445702"/>
                  </a:lnTo>
                  <a:lnTo>
                    <a:pt x="333690" y="442640"/>
                  </a:lnTo>
                  <a:lnTo>
                    <a:pt x="346455" y="413057"/>
                  </a:lnTo>
                  <a:lnTo>
                    <a:pt x="346455" y="213629"/>
                  </a:lnTo>
                  <a:lnTo>
                    <a:pt x="277547" y="212215"/>
                  </a:lnTo>
                  <a:lnTo>
                    <a:pt x="252569" y="213286"/>
                  </a:lnTo>
                  <a:lnTo>
                    <a:pt x="243136" y="214173"/>
                  </a:lnTo>
                  <a:lnTo>
                    <a:pt x="224236" y="217237"/>
                  </a:lnTo>
                  <a:lnTo>
                    <a:pt x="204245" y="198066"/>
                  </a:lnTo>
                  <a:lnTo>
                    <a:pt x="458054" y="203458"/>
                  </a:lnTo>
                  <a:lnTo>
                    <a:pt x="475918" y="184689"/>
                  </a:lnTo>
                  <a:lnTo>
                    <a:pt x="516159" y="216906"/>
                  </a:lnTo>
                  <a:lnTo>
                    <a:pt x="506928" y="218981"/>
                  </a:lnTo>
                  <a:lnTo>
                    <a:pt x="503112" y="220059"/>
                  </a:lnTo>
                  <a:lnTo>
                    <a:pt x="489122" y="226677"/>
                  </a:lnTo>
                  <a:lnTo>
                    <a:pt x="469005" y="240881"/>
                  </a:lnTo>
                  <a:lnTo>
                    <a:pt x="435735" y="273895"/>
                  </a:lnTo>
                  <a:lnTo>
                    <a:pt x="426807" y="270097"/>
                  </a:lnTo>
                  <a:lnTo>
                    <a:pt x="460286" y="214891"/>
                  </a:lnTo>
                  <a:close/>
                </a:path>
                <a:path w="516255" h="522605">
                  <a:moveTo>
                    <a:pt x="0" y="294796"/>
                  </a:moveTo>
                  <a:lnTo>
                    <a:pt x="5118" y="293752"/>
                  </a:lnTo>
                  <a:lnTo>
                    <a:pt x="6437" y="293484"/>
                  </a:lnTo>
                  <a:lnTo>
                    <a:pt x="22281" y="288546"/>
                  </a:lnTo>
                  <a:lnTo>
                    <a:pt x="107257" y="256372"/>
                  </a:lnTo>
                  <a:lnTo>
                    <a:pt x="107257" y="145066"/>
                  </a:lnTo>
                  <a:lnTo>
                    <a:pt x="43597" y="139814"/>
                  </a:lnTo>
                  <a:lnTo>
                    <a:pt x="17438" y="142000"/>
                  </a:lnTo>
                  <a:lnTo>
                    <a:pt x="0" y="121047"/>
                  </a:lnTo>
                  <a:lnTo>
                    <a:pt x="107257" y="131710"/>
                  </a:lnTo>
                  <a:lnTo>
                    <a:pt x="107144" y="101791"/>
                  </a:lnTo>
                  <a:lnTo>
                    <a:pt x="107119" y="95103"/>
                  </a:lnTo>
                  <a:lnTo>
                    <a:pt x="106017" y="29263"/>
                  </a:lnTo>
                  <a:lnTo>
                    <a:pt x="105590" y="16294"/>
                  </a:lnTo>
                  <a:lnTo>
                    <a:pt x="105053" y="0"/>
                  </a:lnTo>
                  <a:lnTo>
                    <a:pt x="157943" y="32554"/>
                  </a:lnTo>
                  <a:lnTo>
                    <a:pt x="138109" y="44812"/>
                  </a:lnTo>
                  <a:lnTo>
                    <a:pt x="138109" y="134253"/>
                  </a:lnTo>
                  <a:lnTo>
                    <a:pt x="162350" y="136252"/>
                  </a:lnTo>
                  <a:lnTo>
                    <a:pt x="188795" y="113134"/>
                  </a:lnTo>
                  <a:lnTo>
                    <a:pt x="228679" y="153347"/>
                  </a:lnTo>
                  <a:lnTo>
                    <a:pt x="138109" y="147342"/>
                  </a:lnTo>
                  <a:lnTo>
                    <a:pt x="138109" y="247691"/>
                  </a:lnTo>
                  <a:lnTo>
                    <a:pt x="219794" y="219224"/>
                  </a:lnTo>
                  <a:lnTo>
                    <a:pt x="224236" y="227578"/>
                  </a:lnTo>
                  <a:lnTo>
                    <a:pt x="138109" y="269506"/>
                  </a:lnTo>
                  <a:lnTo>
                    <a:pt x="138109" y="452751"/>
                  </a:lnTo>
                  <a:lnTo>
                    <a:pt x="120987" y="496218"/>
                  </a:lnTo>
                  <a:lnTo>
                    <a:pt x="87423" y="522409"/>
                  </a:lnTo>
                  <a:lnTo>
                    <a:pt x="23978" y="481090"/>
                  </a:lnTo>
                  <a:lnTo>
                    <a:pt x="23978" y="471622"/>
                  </a:lnTo>
                  <a:lnTo>
                    <a:pt x="83759" y="469097"/>
                  </a:lnTo>
                  <a:lnTo>
                    <a:pt x="90729" y="468975"/>
                  </a:lnTo>
                  <a:lnTo>
                    <a:pt x="107257" y="441139"/>
                  </a:lnTo>
                  <a:lnTo>
                    <a:pt x="107257" y="283085"/>
                  </a:lnTo>
                  <a:lnTo>
                    <a:pt x="31313" y="334039"/>
                  </a:lnTo>
                  <a:lnTo>
                    <a:pt x="29326" y="336072"/>
                  </a:lnTo>
                  <a:lnTo>
                    <a:pt x="29123" y="336404"/>
                  </a:lnTo>
                  <a:lnTo>
                    <a:pt x="26158" y="341294"/>
                  </a:lnTo>
                  <a:lnTo>
                    <a:pt x="0" y="294796"/>
                  </a:lnTo>
                  <a:close/>
                </a:path>
              </a:pathLst>
            </a:custGeom>
            <a:ln w="9525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1550485" y="236486"/>
            <a:ext cx="467995" cy="465455"/>
            <a:chOff x="1550485" y="236486"/>
            <a:chExt cx="467995" cy="465455"/>
          </a:xfrm>
        </p:grpSpPr>
        <p:sp>
          <p:nvSpPr>
            <p:cNvPr id="12" name="object 12"/>
            <p:cNvSpPr/>
            <p:nvPr/>
          </p:nvSpPr>
          <p:spPr>
            <a:xfrm>
              <a:off x="1555248" y="241249"/>
              <a:ext cx="458470" cy="455930"/>
            </a:xfrm>
            <a:custGeom>
              <a:rect l="l" t="t" r="r" b="b"/>
              <a:pathLst>
                <a:path w="458469" h="455930">
                  <a:moveTo>
                    <a:pt x="20087" y="70356"/>
                  </a:moveTo>
                  <a:lnTo>
                    <a:pt x="0" y="54038"/>
                  </a:lnTo>
                  <a:lnTo>
                    <a:pt x="330964" y="27097"/>
                  </a:lnTo>
                  <a:lnTo>
                    <a:pt x="350797" y="0"/>
                  </a:lnTo>
                  <a:lnTo>
                    <a:pt x="388260" y="26397"/>
                  </a:lnTo>
                  <a:lnTo>
                    <a:pt x="374081" y="39469"/>
                  </a:lnTo>
                  <a:lnTo>
                    <a:pt x="337574" y="39469"/>
                  </a:lnTo>
                  <a:lnTo>
                    <a:pt x="73655" y="62427"/>
                  </a:lnTo>
                  <a:lnTo>
                    <a:pt x="48560" y="64988"/>
                  </a:lnTo>
                  <a:lnTo>
                    <a:pt x="39081" y="66392"/>
                  </a:lnTo>
                  <a:lnTo>
                    <a:pt x="20087" y="70356"/>
                  </a:lnTo>
                  <a:close/>
                </a:path>
                <a:path w="458469" h="455930">
                  <a:moveTo>
                    <a:pt x="370828" y="188519"/>
                  </a:moveTo>
                  <a:lnTo>
                    <a:pt x="53567" y="188519"/>
                  </a:lnTo>
                  <a:lnTo>
                    <a:pt x="337574" y="182923"/>
                  </a:lnTo>
                  <a:lnTo>
                    <a:pt x="337574" y="39469"/>
                  </a:lnTo>
                  <a:lnTo>
                    <a:pt x="374081" y="39469"/>
                  </a:lnTo>
                  <a:lnTo>
                    <a:pt x="368427" y="44682"/>
                  </a:lnTo>
                  <a:lnTo>
                    <a:pt x="369255" y="127456"/>
                  </a:lnTo>
                  <a:lnTo>
                    <a:pt x="370828" y="188519"/>
                  </a:lnTo>
                  <a:close/>
                </a:path>
                <a:path w="458469" h="455930">
                  <a:moveTo>
                    <a:pt x="420997" y="455380"/>
                  </a:moveTo>
                  <a:lnTo>
                    <a:pt x="398898" y="453555"/>
                  </a:lnTo>
                  <a:lnTo>
                    <a:pt x="388260" y="452812"/>
                  </a:lnTo>
                  <a:lnTo>
                    <a:pt x="71423" y="418708"/>
                  </a:lnTo>
                  <a:lnTo>
                    <a:pt x="29521" y="399468"/>
                  </a:lnTo>
                  <a:lnTo>
                    <a:pt x="22319" y="359000"/>
                  </a:lnTo>
                  <a:lnTo>
                    <a:pt x="22180" y="292790"/>
                  </a:lnTo>
                  <a:lnTo>
                    <a:pt x="21075" y="200082"/>
                  </a:lnTo>
                  <a:lnTo>
                    <a:pt x="20687" y="188519"/>
                  </a:lnTo>
                  <a:lnTo>
                    <a:pt x="20087" y="171642"/>
                  </a:lnTo>
                  <a:lnTo>
                    <a:pt x="53567" y="188519"/>
                  </a:lnTo>
                  <a:lnTo>
                    <a:pt x="370828" y="188519"/>
                  </a:lnTo>
                  <a:lnTo>
                    <a:pt x="370906" y="191544"/>
                  </a:lnTo>
                  <a:lnTo>
                    <a:pt x="371273" y="196165"/>
                  </a:lnTo>
                  <a:lnTo>
                    <a:pt x="337574" y="196165"/>
                  </a:lnTo>
                  <a:lnTo>
                    <a:pt x="53567" y="200082"/>
                  </a:lnTo>
                  <a:lnTo>
                    <a:pt x="53567" y="363894"/>
                  </a:lnTo>
                  <a:lnTo>
                    <a:pt x="58596" y="381413"/>
                  </a:lnTo>
                  <a:lnTo>
                    <a:pt x="377241" y="421798"/>
                  </a:lnTo>
                  <a:lnTo>
                    <a:pt x="457058" y="421798"/>
                  </a:lnTo>
                  <a:lnTo>
                    <a:pt x="458054" y="422530"/>
                  </a:lnTo>
                  <a:lnTo>
                    <a:pt x="437302" y="450345"/>
                  </a:lnTo>
                  <a:lnTo>
                    <a:pt x="436426" y="451111"/>
                  </a:lnTo>
                  <a:lnTo>
                    <a:pt x="433219" y="452360"/>
                  </a:lnTo>
                  <a:lnTo>
                    <a:pt x="420997" y="455380"/>
                  </a:lnTo>
                  <a:close/>
                </a:path>
                <a:path w="458469" h="455930">
                  <a:moveTo>
                    <a:pt x="337574" y="231477"/>
                  </a:moveTo>
                  <a:lnTo>
                    <a:pt x="337574" y="196165"/>
                  </a:lnTo>
                  <a:lnTo>
                    <a:pt x="371273" y="196165"/>
                  </a:lnTo>
                  <a:lnTo>
                    <a:pt x="372834" y="215773"/>
                  </a:lnTo>
                  <a:lnTo>
                    <a:pt x="337574" y="231477"/>
                  </a:lnTo>
                  <a:close/>
                </a:path>
                <a:path w="458469" h="455930">
                  <a:moveTo>
                    <a:pt x="457058" y="421798"/>
                  </a:moveTo>
                  <a:lnTo>
                    <a:pt x="377241" y="421798"/>
                  </a:lnTo>
                  <a:lnTo>
                    <a:pt x="388341" y="419934"/>
                  </a:lnTo>
                  <a:lnTo>
                    <a:pt x="404648" y="399171"/>
                  </a:lnTo>
                  <a:lnTo>
                    <a:pt x="407032" y="382370"/>
                  </a:lnTo>
                  <a:lnTo>
                    <a:pt x="408543" y="354610"/>
                  </a:lnTo>
                  <a:lnTo>
                    <a:pt x="410097" y="299004"/>
                  </a:lnTo>
                  <a:lnTo>
                    <a:pt x="420997" y="299656"/>
                  </a:lnTo>
                  <a:lnTo>
                    <a:pt x="426613" y="362149"/>
                  </a:lnTo>
                  <a:lnTo>
                    <a:pt x="439449" y="402908"/>
                  </a:lnTo>
                  <a:lnTo>
                    <a:pt x="450959" y="417316"/>
                  </a:lnTo>
                  <a:lnTo>
                    <a:pt x="457058" y="421798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555248" y="241249"/>
              <a:ext cx="458470" cy="455930"/>
            </a:xfrm>
            <a:custGeom>
              <a:rect l="l" t="t" r="r" b="b"/>
              <a:pathLst>
                <a:path w="458469" h="455930">
                  <a:moveTo>
                    <a:pt x="22319" y="359000"/>
                  </a:moveTo>
                  <a:lnTo>
                    <a:pt x="22182" y="293761"/>
                  </a:lnTo>
                  <a:lnTo>
                    <a:pt x="22180" y="292790"/>
                  </a:lnTo>
                  <a:lnTo>
                    <a:pt x="21064" y="199107"/>
                  </a:lnTo>
                  <a:lnTo>
                    <a:pt x="20282" y="177122"/>
                  </a:lnTo>
                  <a:lnTo>
                    <a:pt x="20087" y="171642"/>
                  </a:lnTo>
                  <a:lnTo>
                    <a:pt x="53567" y="188519"/>
                  </a:lnTo>
                  <a:lnTo>
                    <a:pt x="337574" y="182923"/>
                  </a:lnTo>
                  <a:lnTo>
                    <a:pt x="337574" y="39469"/>
                  </a:lnTo>
                  <a:lnTo>
                    <a:pt x="73655" y="62427"/>
                  </a:lnTo>
                  <a:lnTo>
                    <a:pt x="48560" y="64988"/>
                  </a:lnTo>
                  <a:lnTo>
                    <a:pt x="39081" y="66392"/>
                  </a:lnTo>
                  <a:lnTo>
                    <a:pt x="20087" y="70356"/>
                  </a:lnTo>
                  <a:lnTo>
                    <a:pt x="0" y="54038"/>
                  </a:lnTo>
                  <a:lnTo>
                    <a:pt x="330964" y="27097"/>
                  </a:lnTo>
                  <a:lnTo>
                    <a:pt x="350797" y="0"/>
                  </a:lnTo>
                  <a:lnTo>
                    <a:pt x="388260" y="26397"/>
                  </a:lnTo>
                  <a:lnTo>
                    <a:pt x="368427" y="44682"/>
                  </a:lnTo>
                  <a:lnTo>
                    <a:pt x="369255" y="127456"/>
                  </a:lnTo>
                  <a:lnTo>
                    <a:pt x="370906" y="191544"/>
                  </a:lnTo>
                  <a:lnTo>
                    <a:pt x="372358" y="209789"/>
                  </a:lnTo>
                  <a:lnTo>
                    <a:pt x="372834" y="215773"/>
                  </a:lnTo>
                  <a:lnTo>
                    <a:pt x="337574" y="231477"/>
                  </a:lnTo>
                  <a:lnTo>
                    <a:pt x="337574" y="196165"/>
                  </a:lnTo>
                  <a:lnTo>
                    <a:pt x="53567" y="200082"/>
                  </a:lnTo>
                  <a:lnTo>
                    <a:pt x="53567" y="363894"/>
                  </a:lnTo>
                  <a:lnTo>
                    <a:pt x="58596" y="381413"/>
                  </a:lnTo>
                  <a:lnTo>
                    <a:pt x="60402" y="383923"/>
                  </a:lnTo>
                  <a:lnTo>
                    <a:pt x="64866" y="387722"/>
                  </a:lnTo>
                  <a:lnTo>
                    <a:pt x="66404" y="388533"/>
                  </a:lnTo>
                  <a:lnTo>
                    <a:pt x="89279" y="394283"/>
                  </a:lnTo>
                  <a:lnTo>
                    <a:pt x="377241" y="421798"/>
                  </a:lnTo>
                  <a:lnTo>
                    <a:pt x="388341" y="419934"/>
                  </a:lnTo>
                  <a:lnTo>
                    <a:pt x="404648" y="399171"/>
                  </a:lnTo>
                  <a:lnTo>
                    <a:pt x="405942" y="390057"/>
                  </a:lnTo>
                  <a:lnTo>
                    <a:pt x="407032" y="382370"/>
                  </a:lnTo>
                  <a:lnTo>
                    <a:pt x="408543" y="354610"/>
                  </a:lnTo>
                  <a:lnTo>
                    <a:pt x="410097" y="299004"/>
                  </a:lnTo>
                  <a:lnTo>
                    <a:pt x="420997" y="299656"/>
                  </a:lnTo>
                  <a:lnTo>
                    <a:pt x="426613" y="362149"/>
                  </a:lnTo>
                  <a:lnTo>
                    <a:pt x="429163" y="374920"/>
                  </a:lnTo>
                  <a:lnTo>
                    <a:pt x="446125" y="412824"/>
                  </a:lnTo>
                  <a:lnTo>
                    <a:pt x="458054" y="422530"/>
                  </a:lnTo>
                  <a:lnTo>
                    <a:pt x="437302" y="450345"/>
                  </a:lnTo>
                  <a:lnTo>
                    <a:pt x="436426" y="451111"/>
                  </a:lnTo>
                  <a:lnTo>
                    <a:pt x="433219" y="452360"/>
                  </a:lnTo>
                  <a:lnTo>
                    <a:pt x="420997" y="455380"/>
                  </a:lnTo>
                  <a:lnTo>
                    <a:pt x="398898" y="453555"/>
                  </a:lnTo>
                  <a:lnTo>
                    <a:pt x="388260" y="452812"/>
                  </a:lnTo>
                  <a:lnTo>
                    <a:pt x="71423" y="418708"/>
                  </a:lnTo>
                  <a:lnTo>
                    <a:pt x="54429" y="416583"/>
                  </a:lnTo>
                  <a:lnTo>
                    <a:pt x="53375" y="416401"/>
                  </a:lnTo>
                  <a:lnTo>
                    <a:pt x="25196" y="390191"/>
                  </a:lnTo>
                  <a:lnTo>
                    <a:pt x="23677" y="383471"/>
                  </a:lnTo>
                  <a:lnTo>
                    <a:pt x="22319" y="359000"/>
                  </a:lnTo>
                  <a:close/>
                </a:path>
              </a:pathLst>
            </a:custGeom>
            <a:ln w="9525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2067396" y="80332"/>
            <a:ext cx="492125" cy="790575"/>
            <a:chOff x="2067396" y="80332"/>
            <a:chExt cx="492125" cy="790575"/>
          </a:xfrm>
        </p:grpSpPr>
        <p:sp>
          <p:nvSpPr>
            <p:cNvPr id="15" name="object 15"/>
            <p:cNvSpPr/>
            <p:nvPr/>
          </p:nvSpPr>
          <p:spPr>
            <a:xfrm>
              <a:off x="2072159" y="85094"/>
              <a:ext cx="482600" cy="781050"/>
            </a:xfrm>
            <a:custGeom>
              <a:rect l="l" t="t" r="r" b="b"/>
              <a:pathLst>
                <a:path w="482600" h="781050">
                  <a:moveTo>
                    <a:pt x="203429" y="105375"/>
                  </a:moveTo>
                  <a:lnTo>
                    <a:pt x="142052" y="105375"/>
                  </a:lnTo>
                  <a:lnTo>
                    <a:pt x="341929" y="46510"/>
                  </a:lnTo>
                  <a:lnTo>
                    <a:pt x="364776" y="0"/>
                  </a:lnTo>
                  <a:lnTo>
                    <a:pt x="395930" y="43446"/>
                  </a:lnTo>
                  <a:lnTo>
                    <a:pt x="380942" y="65424"/>
                  </a:lnTo>
                  <a:lnTo>
                    <a:pt x="348160" y="65424"/>
                  </a:lnTo>
                  <a:lnTo>
                    <a:pt x="203429" y="105375"/>
                  </a:lnTo>
                  <a:close/>
                </a:path>
                <a:path w="482600" h="781050">
                  <a:moveTo>
                    <a:pt x="348160" y="501954"/>
                  </a:moveTo>
                  <a:lnTo>
                    <a:pt x="348160" y="65424"/>
                  </a:lnTo>
                  <a:lnTo>
                    <a:pt x="380942" y="65424"/>
                  </a:lnTo>
                  <a:lnTo>
                    <a:pt x="377238" y="70855"/>
                  </a:lnTo>
                  <a:lnTo>
                    <a:pt x="377582" y="259324"/>
                  </a:lnTo>
                  <a:lnTo>
                    <a:pt x="377666" y="281696"/>
                  </a:lnTo>
                  <a:lnTo>
                    <a:pt x="378377" y="419242"/>
                  </a:lnTo>
                  <a:lnTo>
                    <a:pt x="378477" y="428766"/>
                  </a:lnTo>
                  <a:lnTo>
                    <a:pt x="379315" y="473152"/>
                  </a:lnTo>
                  <a:lnTo>
                    <a:pt x="348160" y="501954"/>
                  </a:lnTo>
                  <a:close/>
                </a:path>
                <a:path w="482600" h="781050">
                  <a:moveTo>
                    <a:pt x="105498" y="485938"/>
                  </a:moveTo>
                  <a:lnTo>
                    <a:pt x="106438" y="440958"/>
                  </a:lnTo>
                  <a:lnTo>
                    <a:pt x="107513" y="338807"/>
                  </a:lnTo>
                  <a:lnTo>
                    <a:pt x="107617" y="268833"/>
                  </a:lnTo>
                  <a:lnTo>
                    <a:pt x="107513" y="225303"/>
                  </a:lnTo>
                  <a:lnTo>
                    <a:pt x="106438" y="128897"/>
                  </a:lnTo>
                  <a:lnTo>
                    <a:pt x="105498" y="88936"/>
                  </a:lnTo>
                  <a:lnTo>
                    <a:pt x="142052" y="105375"/>
                  </a:lnTo>
                  <a:lnTo>
                    <a:pt x="203429" y="105375"/>
                  </a:lnTo>
                  <a:lnTo>
                    <a:pt x="137752" y="123504"/>
                  </a:lnTo>
                  <a:lnTo>
                    <a:pt x="137752" y="463129"/>
                  </a:lnTo>
                  <a:lnTo>
                    <a:pt x="105498" y="485938"/>
                  </a:lnTo>
                  <a:close/>
                </a:path>
                <a:path w="482600" h="781050">
                  <a:moveTo>
                    <a:pt x="4359" y="682357"/>
                  </a:moveTo>
                  <a:lnTo>
                    <a:pt x="0" y="671258"/>
                  </a:lnTo>
                  <a:lnTo>
                    <a:pt x="26608" y="663658"/>
                  </a:lnTo>
                  <a:lnTo>
                    <a:pt x="46650" y="657111"/>
                  </a:lnTo>
                  <a:lnTo>
                    <a:pt x="96125" y="631706"/>
                  </a:lnTo>
                  <a:lnTo>
                    <a:pt x="125407" y="607154"/>
                  </a:lnTo>
                  <a:lnTo>
                    <a:pt x="153848" y="571261"/>
                  </a:lnTo>
                  <a:lnTo>
                    <a:pt x="173832" y="530966"/>
                  </a:lnTo>
                  <a:lnTo>
                    <a:pt x="189353" y="481955"/>
                  </a:lnTo>
                  <a:lnTo>
                    <a:pt x="197552" y="443807"/>
                  </a:lnTo>
                  <a:lnTo>
                    <a:pt x="206626" y="378643"/>
                  </a:lnTo>
                  <a:lnTo>
                    <a:pt x="212130" y="303532"/>
                  </a:lnTo>
                  <a:lnTo>
                    <a:pt x="213981" y="247729"/>
                  </a:lnTo>
                  <a:lnTo>
                    <a:pt x="214241" y="186538"/>
                  </a:lnTo>
                  <a:lnTo>
                    <a:pt x="214031" y="155945"/>
                  </a:lnTo>
                  <a:lnTo>
                    <a:pt x="266924" y="186538"/>
                  </a:lnTo>
                  <a:lnTo>
                    <a:pt x="245767" y="212413"/>
                  </a:lnTo>
                  <a:lnTo>
                    <a:pt x="244379" y="259324"/>
                  </a:lnTo>
                  <a:lnTo>
                    <a:pt x="239618" y="348718"/>
                  </a:lnTo>
                  <a:lnTo>
                    <a:pt x="236246" y="391056"/>
                  </a:lnTo>
                  <a:lnTo>
                    <a:pt x="228610" y="450691"/>
                  </a:lnTo>
                  <a:lnTo>
                    <a:pt x="214114" y="513406"/>
                  </a:lnTo>
                  <a:lnTo>
                    <a:pt x="197372" y="558941"/>
                  </a:lnTo>
                  <a:lnTo>
                    <a:pt x="169353" y="603960"/>
                  </a:lnTo>
                  <a:lnTo>
                    <a:pt x="137752" y="632942"/>
                  </a:lnTo>
                  <a:lnTo>
                    <a:pt x="96829" y="656147"/>
                  </a:lnTo>
                  <a:lnTo>
                    <a:pt x="35771" y="675784"/>
                  </a:lnTo>
                  <a:lnTo>
                    <a:pt x="4359" y="682357"/>
                  </a:lnTo>
                  <a:close/>
                </a:path>
                <a:path w="482600" h="781050">
                  <a:moveTo>
                    <a:pt x="433034" y="780675"/>
                  </a:moveTo>
                  <a:lnTo>
                    <a:pt x="292082" y="730031"/>
                  </a:lnTo>
                  <a:lnTo>
                    <a:pt x="261519" y="697787"/>
                  </a:lnTo>
                  <a:lnTo>
                    <a:pt x="254230" y="647783"/>
                  </a:lnTo>
                  <a:lnTo>
                    <a:pt x="254137" y="443807"/>
                  </a:lnTo>
                  <a:lnTo>
                    <a:pt x="254026" y="428766"/>
                  </a:lnTo>
                  <a:lnTo>
                    <a:pt x="253227" y="390259"/>
                  </a:lnTo>
                  <a:lnTo>
                    <a:pt x="252114" y="354585"/>
                  </a:lnTo>
                  <a:lnTo>
                    <a:pt x="300390" y="396541"/>
                  </a:lnTo>
                  <a:lnTo>
                    <a:pt x="283774" y="419242"/>
                  </a:lnTo>
                  <a:lnTo>
                    <a:pt x="283774" y="645213"/>
                  </a:lnTo>
                  <a:lnTo>
                    <a:pt x="289550" y="673157"/>
                  </a:lnTo>
                  <a:lnTo>
                    <a:pt x="290184" y="674208"/>
                  </a:lnTo>
                  <a:lnTo>
                    <a:pt x="312852" y="693541"/>
                  </a:lnTo>
                  <a:lnTo>
                    <a:pt x="416669" y="725841"/>
                  </a:lnTo>
                  <a:lnTo>
                    <a:pt x="477549" y="725841"/>
                  </a:lnTo>
                  <a:lnTo>
                    <a:pt x="482128" y="736436"/>
                  </a:lnTo>
                  <a:lnTo>
                    <a:pt x="467766" y="765694"/>
                  </a:lnTo>
                  <a:lnTo>
                    <a:pt x="460649" y="779844"/>
                  </a:lnTo>
                  <a:lnTo>
                    <a:pt x="458283" y="780345"/>
                  </a:lnTo>
                  <a:lnTo>
                    <a:pt x="433034" y="780675"/>
                  </a:lnTo>
                  <a:close/>
                </a:path>
                <a:path w="482600" h="781050">
                  <a:moveTo>
                    <a:pt x="477549" y="725841"/>
                  </a:moveTo>
                  <a:lnTo>
                    <a:pt x="416669" y="725841"/>
                  </a:lnTo>
                  <a:lnTo>
                    <a:pt x="418402" y="724766"/>
                  </a:lnTo>
                  <a:lnTo>
                    <a:pt x="436102" y="704045"/>
                  </a:lnTo>
                  <a:lnTo>
                    <a:pt x="445308" y="547958"/>
                  </a:lnTo>
                  <a:lnTo>
                    <a:pt x="455535" y="549601"/>
                  </a:lnTo>
                  <a:lnTo>
                    <a:pt x="457658" y="637971"/>
                  </a:lnTo>
                  <a:lnTo>
                    <a:pt x="457940" y="645213"/>
                  </a:lnTo>
                  <a:lnTo>
                    <a:pt x="459730" y="666065"/>
                  </a:lnTo>
                  <a:lnTo>
                    <a:pt x="461672" y="682926"/>
                  </a:lnTo>
                  <a:lnTo>
                    <a:pt x="472303" y="713701"/>
                  </a:lnTo>
                  <a:lnTo>
                    <a:pt x="477549" y="725841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072159" y="85094"/>
              <a:ext cx="482600" cy="781050"/>
            </a:xfrm>
            <a:custGeom>
              <a:rect l="l" t="t" r="r" b="b"/>
              <a:pathLst>
                <a:path w="482600" h="781050">
                  <a:moveTo>
                    <a:pt x="377238" y="70855"/>
                  </a:moveTo>
                  <a:lnTo>
                    <a:pt x="377600" y="268833"/>
                  </a:lnTo>
                  <a:lnTo>
                    <a:pt x="378406" y="425001"/>
                  </a:lnTo>
                  <a:lnTo>
                    <a:pt x="379194" y="466747"/>
                  </a:lnTo>
                  <a:lnTo>
                    <a:pt x="379315" y="473152"/>
                  </a:lnTo>
                  <a:lnTo>
                    <a:pt x="348160" y="501954"/>
                  </a:lnTo>
                  <a:lnTo>
                    <a:pt x="348160" y="65424"/>
                  </a:lnTo>
                  <a:lnTo>
                    <a:pt x="137752" y="123504"/>
                  </a:lnTo>
                  <a:lnTo>
                    <a:pt x="137752" y="463129"/>
                  </a:lnTo>
                  <a:lnTo>
                    <a:pt x="105498" y="485938"/>
                  </a:lnTo>
                  <a:lnTo>
                    <a:pt x="105916" y="465956"/>
                  </a:lnTo>
                  <a:lnTo>
                    <a:pt x="106438" y="440958"/>
                  </a:lnTo>
                  <a:lnTo>
                    <a:pt x="107513" y="338807"/>
                  </a:lnTo>
                  <a:lnTo>
                    <a:pt x="107559" y="319373"/>
                  </a:lnTo>
                  <a:lnTo>
                    <a:pt x="107648" y="281696"/>
                  </a:lnTo>
                  <a:lnTo>
                    <a:pt x="107545" y="238460"/>
                  </a:lnTo>
                  <a:lnTo>
                    <a:pt x="107513" y="225303"/>
                  </a:lnTo>
                  <a:lnTo>
                    <a:pt x="106438" y="128897"/>
                  </a:lnTo>
                  <a:lnTo>
                    <a:pt x="105906" y="106267"/>
                  </a:lnTo>
                  <a:lnTo>
                    <a:pt x="105498" y="88936"/>
                  </a:lnTo>
                  <a:lnTo>
                    <a:pt x="142052" y="105375"/>
                  </a:lnTo>
                  <a:lnTo>
                    <a:pt x="341929" y="46510"/>
                  </a:lnTo>
                  <a:lnTo>
                    <a:pt x="364776" y="0"/>
                  </a:lnTo>
                  <a:lnTo>
                    <a:pt x="395930" y="43446"/>
                  </a:lnTo>
                  <a:lnTo>
                    <a:pt x="377238" y="70855"/>
                  </a:lnTo>
                  <a:close/>
                </a:path>
                <a:path w="482600" h="781050">
                  <a:moveTo>
                    <a:pt x="266924" y="186538"/>
                  </a:moveTo>
                  <a:lnTo>
                    <a:pt x="245767" y="212413"/>
                  </a:lnTo>
                  <a:lnTo>
                    <a:pt x="244725" y="247629"/>
                  </a:lnTo>
                  <a:lnTo>
                    <a:pt x="244379" y="259324"/>
                  </a:lnTo>
                  <a:lnTo>
                    <a:pt x="239618" y="348718"/>
                  </a:lnTo>
                  <a:lnTo>
                    <a:pt x="238436" y="363598"/>
                  </a:lnTo>
                  <a:lnTo>
                    <a:pt x="236246" y="391056"/>
                  </a:lnTo>
                  <a:lnTo>
                    <a:pt x="228610" y="450691"/>
                  </a:lnTo>
                  <a:lnTo>
                    <a:pt x="214114" y="513406"/>
                  </a:lnTo>
                  <a:lnTo>
                    <a:pt x="206626" y="537234"/>
                  </a:lnTo>
                  <a:lnTo>
                    <a:pt x="186543" y="580018"/>
                  </a:lnTo>
                  <a:lnTo>
                    <a:pt x="156225" y="617128"/>
                  </a:lnTo>
                  <a:lnTo>
                    <a:pt x="137752" y="632942"/>
                  </a:lnTo>
                  <a:lnTo>
                    <a:pt x="96829" y="656147"/>
                  </a:lnTo>
                  <a:lnTo>
                    <a:pt x="35771" y="675784"/>
                  </a:lnTo>
                  <a:lnTo>
                    <a:pt x="4359" y="682357"/>
                  </a:lnTo>
                  <a:lnTo>
                    <a:pt x="0" y="671258"/>
                  </a:lnTo>
                  <a:lnTo>
                    <a:pt x="46650" y="657111"/>
                  </a:lnTo>
                  <a:lnTo>
                    <a:pt x="96125" y="631706"/>
                  </a:lnTo>
                  <a:lnTo>
                    <a:pt x="108723" y="622643"/>
                  </a:lnTo>
                  <a:lnTo>
                    <a:pt x="137600" y="594118"/>
                  </a:lnTo>
                  <a:lnTo>
                    <a:pt x="163445" y="553352"/>
                  </a:lnTo>
                  <a:lnTo>
                    <a:pt x="173832" y="530966"/>
                  </a:lnTo>
                  <a:lnTo>
                    <a:pt x="189353" y="481955"/>
                  </a:lnTo>
                  <a:lnTo>
                    <a:pt x="197552" y="443807"/>
                  </a:lnTo>
                  <a:lnTo>
                    <a:pt x="206626" y="378643"/>
                  </a:lnTo>
                  <a:lnTo>
                    <a:pt x="212130" y="303532"/>
                  </a:lnTo>
                  <a:lnTo>
                    <a:pt x="213981" y="247729"/>
                  </a:lnTo>
                  <a:lnTo>
                    <a:pt x="214314" y="197264"/>
                  </a:lnTo>
                  <a:lnTo>
                    <a:pt x="214031" y="155945"/>
                  </a:lnTo>
                  <a:lnTo>
                    <a:pt x="266924" y="186538"/>
                  </a:lnTo>
                  <a:close/>
                </a:path>
                <a:path w="482600" h="781050">
                  <a:moveTo>
                    <a:pt x="283774" y="645213"/>
                  </a:moveTo>
                  <a:lnTo>
                    <a:pt x="289550" y="673157"/>
                  </a:lnTo>
                  <a:lnTo>
                    <a:pt x="290184" y="674208"/>
                  </a:lnTo>
                  <a:lnTo>
                    <a:pt x="312852" y="693541"/>
                  </a:lnTo>
                  <a:lnTo>
                    <a:pt x="416669" y="725841"/>
                  </a:lnTo>
                  <a:lnTo>
                    <a:pt x="418402" y="724766"/>
                  </a:lnTo>
                  <a:lnTo>
                    <a:pt x="436102" y="704045"/>
                  </a:lnTo>
                  <a:lnTo>
                    <a:pt x="445308" y="547958"/>
                  </a:lnTo>
                  <a:lnTo>
                    <a:pt x="455535" y="549601"/>
                  </a:lnTo>
                  <a:lnTo>
                    <a:pt x="457658" y="637971"/>
                  </a:lnTo>
                  <a:lnTo>
                    <a:pt x="457933" y="645127"/>
                  </a:lnTo>
                  <a:lnTo>
                    <a:pt x="459730" y="666065"/>
                  </a:lnTo>
                  <a:lnTo>
                    <a:pt x="461672" y="682926"/>
                  </a:lnTo>
                  <a:lnTo>
                    <a:pt x="472303" y="713701"/>
                  </a:lnTo>
                  <a:lnTo>
                    <a:pt x="482128" y="736436"/>
                  </a:lnTo>
                  <a:lnTo>
                    <a:pt x="467766" y="765694"/>
                  </a:lnTo>
                  <a:lnTo>
                    <a:pt x="460649" y="779844"/>
                  </a:lnTo>
                  <a:lnTo>
                    <a:pt x="458283" y="780345"/>
                  </a:lnTo>
                  <a:lnTo>
                    <a:pt x="433034" y="780675"/>
                  </a:lnTo>
                  <a:lnTo>
                    <a:pt x="292082" y="730031"/>
                  </a:lnTo>
                  <a:lnTo>
                    <a:pt x="261519" y="697787"/>
                  </a:lnTo>
                  <a:lnTo>
                    <a:pt x="254230" y="647783"/>
                  </a:lnTo>
                  <a:lnTo>
                    <a:pt x="254230" y="456531"/>
                  </a:lnTo>
                  <a:lnTo>
                    <a:pt x="254026" y="428766"/>
                  </a:lnTo>
                  <a:lnTo>
                    <a:pt x="253227" y="390259"/>
                  </a:lnTo>
                  <a:lnTo>
                    <a:pt x="252114" y="354585"/>
                  </a:lnTo>
                  <a:lnTo>
                    <a:pt x="300390" y="396541"/>
                  </a:lnTo>
                  <a:lnTo>
                    <a:pt x="283774" y="419242"/>
                  </a:lnTo>
                  <a:lnTo>
                    <a:pt x="283774" y="645213"/>
                  </a:lnTo>
                  <a:close/>
                </a:path>
              </a:pathLst>
            </a:custGeom>
            <a:ln w="9525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78740" y="859809"/>
            <a:ext cx="8915400" cy="213931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12700" marR="5080" indent="493395" algn="just">
              <a:lnSpc>
                <a:spcPct val="101600"/>
              </a:lnSpc>
              <a:spcBef>
                <a:spcPts val="45"/>
              </a:spcBef>
            </a:pPr>
            <a:r>
              <a:rPr sz="2400">
                <a:solidFill>
                  <a:srgbClr val="E40000"/>
                </a:solidFill>
              </a:rPr>
              <a:t>材料一、</a:t>
            </a:r>
            <a:r>
              <a:rPr sz="2800">
                <a:latin typeface="Arial"/>
                <a:cs typeface="Arial"/>
              </a:rPr>
              <a:t>“</a:t>
            </a:r>
            <a:r>
              <a:rPr sz="2800"/>
              <a:t>人肉搜索</a:t>
            </a:r>
            <a:r>
              <a:rPr sz="2800">
                <a:latin typeface="Arial"/>
                <a:cs typeface="Arial"/>
              </a:rPr>
              <a:t>”</a:t>
            </a:r>
            <a:r>
              <a:rPr sz="2800" spc="-5"/>
              <a:t>是网民经过多种途径对同一种人进行地毯式搜索，被搜索人旳个人信息如肖像、家庭住址、电话号码、银行帐号、工作单位、家庭组员情况等不久在</a:t>
            </a:r>
            <a:r>
              <a:rPr sz="2800" spc="-10"/>
              <a:t>网上一览无遗。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2400">
                <a:solidFill>
                  <a:srgbClr val="E40000"/>
                </a:solidFill>
              </a:rPr>
              <a:t>材料二、</a:t>
            </a:r>
            <a:r>
              <a:rPr sz="2400" spc="-5"/>
              <a:t>范冰冰和王学兵在三亚酒店被人偷拍，照片在网上传播</a:t>
            </a:r>
            <a:endParaRPr sz="2400"/>
          </a:p>
        </p:txBody>
      </p:sp>
      <p:sp>
        <p:nvSpPr>
          <p:cNvPr id="18" name="object 18"/>
          <p:cNvSpPr txBox="1"/>
          <p:nvPr/>
        </p:nvSpPr>
        <p:spPr>
          <a:xfrm>
            <a:off x="402590" y="6300172"/>
            <a:ext cx="8204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结合材料谈谈你对</a:t>
            </a:r>
            <a:r>
              <a:rPr sz="2800" b="1">
                <a:solidFill>
                  <a:srgbClr val="0000FF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人肉搜索</a:t>
            </a:r>
            <a:r>
              <a:rPr sz="2800" b="1">
                <a:solidFill>
                  <a:srgbClr val="0000FF"/>
                </a:solidFill>
                <a:latin typeface="Arial"/>
                <a:cs typeface="Arial"/>
              </a:rPr>
              <a:t>”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和偷拍者行为旳看法。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2090" y="809307"/>
            <a:ext cx="4490720" cy="858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256665" algn="ctr">
              <a:lnSpc>
                <a:spcPts val="3279"/>
              </a:lnSpc>
              <a:spcBef>
                <a:spcPts val="100"/>
              </a:spcBef>
            </a:pPr>
            <a:r>
              <a:rPr sz="2800" spc="-10">
                <a:solidFill>
                  <a:srgbClr val="0000FF"/>
                </a:solidFill>
              </a:rPr>
              <a:t>人肉搜索把握三个度</a:t>
            </a:r>
            <a:endParaRPr sz="2800"/>
          </a:p>
          <a:p>
            <a:pPr marL="710565" algn="ctr">
              <a:lnSpc>
                <a:spcPts val="3279"/>
              </a:lnSpc>
            </a:pPr>
            <a:r>
              <a:rPr sz="2800">
                <a:solidFill>
                  <a:srgbClr val="0000FF"/>
                </a:solidFill>
                <a:latin typeface="Arial"/>
                <a:cs typeface="Arial"/>
              </a:rPr>
              <a:t>1</a:t>
            </a:r>
            <a:r>
              <a:rPr sz="2800" spc="-5">
                <a:solidFill>
                  <a:srgbClr val="0000FF"/>
                </a:solidFill>
              </a:rPr>
              <a:t>、不能是利用职务之便</a:t>
            </a:r>
            <a:endParaRPr sz="2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50290" y="1641812"/>
            <a:ext cx="6642100" cy="35026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55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Arial"/>
                <a:cs typeface="Arial"/>
              </a:rPr>
              <a:t>2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、不能捏造事实诽谤别人</a:t>
            </a:r>
            <a:endParaRPr sz="2800">
              <a:latin typeface="Microsoft JhengHei"/>
              <a:cs typeface="Microsoft JhengHei"/>
            </a:endParaRPr>
          </a:p>
          <a:p>
            <a:pPr marL="1155700">
              <a:lnSpc>
                <a:spcPct val="100000"/>
              </a:lnSpc>
            </a:pPr>
            <a:r>
              <a:rPr sz="2800" b="1">
                <a:solidFill>
                  <a:srgbClr val="0000FF"/>
                </a:solidFill>
                <a:latin typeface="Arial"/>
                <a:cs typeface="Arial"/>
              </a:rPr>
              <a:t>3</a:t>
            </a:r>
            <a:r>
              <a:rPr sz="2800" b="1" spc="-10">
                <a:solidFill>
                  <a:srgbClr val="0000FF"/>
                </a:solidFill>
                <a:latin typeface="Microsoft JhengHei"/>
                <a:cs typeface="Microsoft JhengHei"/>
              </a:rPr>
              <a:t>、不要扰乱别人生活</a:t>
            </a:r>
            <a:endParaRPr sz="2800">
              <a:latin typeface="Microsoft JhengHei"/>
              <a:cs typeface="Microsoft JhengHei"/>
            </a:endParaRPr>
          </a:p>
          <a:p>
            <a:pPr marL="228600" marR="5080" algn="just">
              <a:lnSpc>
                <a:spcPct val="100000"/>
              </a:lnSpc>
              <a:spcBef>
                <a:spcPts val="1460"/>
              </a:spcBef>
            </a:pPr>
            <a:r>
              <a:rPr sz="2800" b="1" spc="-5">
                <a:latin typeface="Microsoft JhengHei"/>
                <a:cs typeface="Microsoft JhengHei"/>
              </a:rPr>
              <a:t>公民相互尊重，是当代社会应该遵照旳起码文明规则，社会越文明，人们对隐私权越是尊重；也是违法行为，是侵犯别人隐</a:t>
            </a:r>
            <a:r>
              <a:rPr sz="2800" b="1" spc="-15">
                <a:latin typeface="Microsoft JhengHei"/>
                <a:cs typeface="Microsoft JhengHei"/>
              </a:rPr>
              <a:t>私旳行为</a:t>
            </a:r>
            <a:endParaRPr sz="2800">
              <a:latin typeface="Microsoft JhengHei"/>
              <a:cs typeface="Microsoft JhengHei"/>
            </a:endParaRPr>
          </a:p>
          <a:p>
            <a:pPr marL="424180" indent="-412115">
              <a:lnSpc>
                <a:spcPts val="2810"/>
              </a:lnSpc>
              <a:buSzPct val="102083"/>
              <a:buFont typeface="Arial"/>
              <a:buChar char="•"/>
              <a:tabLst>
                <a:tab pos="424180"/>
                <a:tab pos="424815"/>
              </a:tabLst>
            </a:pPr>
            <a:r>
              <a:rPr sz="2400">
                <a:latin typeface="Calibri"/>
                <a:cs typeface="Calibri"/>
              </a:rPr>
              <a:t>①</a:t>
            </a:r>
            <a:r>
              <a:rPr sz="2400" spc="-5">
                <a:latin typeface="微软雅黑"/>
                <a:cs typeface="微软雅黑"/>
              </a:rPr>
              <a:t>尊重别人隐私，首先体现在不蓄意探询和</a:t>
            </a:r>
            <a:endParaRPr sz="2400">
              <a:latin typeface="微软雅黑"/>
              <a:cs typeface="微软雅黑"/>
            </a:endParaRPr>
          </a:p>
          <a:p>
            <a:pPr marL="355600">
              <a:lnSpc>
                <a:spcPct val="100000"/>
              </a:lnSpc>
              <a:spcBef>
                <a:spcPts val="65"/>
              </a:spcBef>
            </a:pPr>
            <a:r>
              <a:rPr sz="2400" spc="-10">
                <a:latin typeface="微软雅黑"/>
                <a:cs typeface="微软雅黑"/>
              </a:rPr>
              <a:t>刺探别人旳秘密。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590" y="232064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latin typeface="微软雅黑"/>
                <a:cs typeface="微软雅黑"/>
              </a:rPr>
              <a:t>拓展延伸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55328" y="1649698"/>
            <a:ext cx="2790190" cy="4805045"/>
          </a:xfrm>
          <a:prstGeom prst="rect">
            <a:avLst/>
          </a:prstGeom>
        </p:spPr>
        <p:txBody>
          <a:bodyPr vert="horz" wrap="square" lIns="0" tIns="183515" rIns="0" bIns="0" rtlCol="0">
            <a:spAutoFit/>
          </a:bodyPr>
          <a:lstStyle/>
          <a:p>
            <a:pPr marL="287655" indent="-275590">
              <a:lnSpc>
                <a:spcPct val="100000"/>
              </a:lnSpc>
              <a:spcBef>
                <a:spcPts val="1445"/>
              </a:spcBef>
              <a:buSzPct val="96428"/>
              <a:buFont typeface="Calibri"/>
              <a:buAutoNum type="arabicPeriod"/>
              <a:tabLst>
                <a:tab pos="288290"/>
              </a:tabLst>
            </a:pPr>
            <a:r>
              <a:rPr sz="2800" b="1" spc="-10">
                <a:latin typeface="微软雅黑"/>
                <a:cs typeface="微软雅黑"/>
              </a:rPr>
              <a:t>不问收入支出；</a:t>
            </a:r>
            <a:endParaRPr sz="2800">
              <a:latin typeface="微软雅黑"/>
              <a:cs typeface="微软雅黑"/>
            </a:endParaRPr>
          </a:p>
          <a:p>
            <a:pPr marL="287655" indent="-275590">
              <a:lnSpc>
                <a:spcPct val="100000"/>
              </a:lnSpc>
              <a:spcBef>
                <a:spcPts val="1340"/>
              </a:spcBef>
              <a:buSzPct val="96428"/>
              <a:buFont typeface="Calibri"/>
              <a:buAutoNum type="arabicPeriod"/>
              <a:tabLst>
                <a:tab pos="288290"/>
              </a:tabLst>
            </a:pPr>
            <a:r>
              <a:rPr sz="2800" b="1" spc="-10">
                <a:latin typeface="微软雅黑"/>
                <a:cs typeface="微软雅黑"/>
              </a:rPr>
              <a:t>不问年龄大小；</a:t>
            </a:r>
            <a:endParaRPr sz="2800">
              <a:latin typeface="微软雅黑"/>
              <a:cs typeface="微软雅黑"/>
            </a:endParaRPr>
          </a:p>
          <a:p>
            <a:pPr marL="287655" indent="-275590">
              <a:lnSpc>
                <a:spcPct val="100000"/>
              </a:lnSpc>
              <a:spcBef>
                <a:spcPts val="1345"/>
              </a:spcBef>
              <a:buSzPct val="96428"/>
              <a:buFont typeface="Calibri"/>
              <a:buAutoNum type="arabicPeriod"/>
              <a:tabLst>
                <a:tab pos="288290"/>
              </a:tabLst>
            </a:pPr>
            <a:r>
              <a:rPr sz="2800" b="1" spc="-10">
                <a:latin typeface="微软雅黑"/>
                <a:cs typeface="微软雅黑"/>
              </a:rPr>
              <a:t>不问恋爱婚姻；</a:t>
            </a:r>
            <a:endParaRPr sz="2800">
              <a:latin typeface="微软雅黑"/>
              <a:cs typeface="微软雅黑"/>
            </a:endParaRPr>
          </a:p>
          <a:p>
            <a:pPr marL="287655" indent="-275590">
              <a:lnSpc>
                <a:spcPct val="100000"/>
              </a:lnSpc>
              <a:spcBef>
                <a:spcPts val="1345"/>
              </a:spcBef>
              <a:buSzPct val="96428"/>
              <a:buFont typeface="Calibri"/>
              <a:buAutoNum type="arabicPeriod"/>
              <a:tabLst>
                <a:tab pos="288290"/>
              </a:tabLst>
            </a:pPr>
            <a:r>
              <a:rPr sz="2800" b="1" spc="-10">
                <a:latin typeface="微软雅黑"/>
                <a:cs typeface="微软雅黑"/>
              </a:rPr>
              <a:t>不问身体健康；</a:t>
            </a:r>
            <a:endParaRPr sz="2800">
              <a:latin typeface="微软雅黑"/>
              <a:cs typeface="微软雅黑"/>
            </a:endParaRPr>
          </a:p>
          <a:p>
            <a:pPr marL="287655" indent="-275590">
              <a:lnSpc>
                <a:spcPct val="100000"/>
              </a:lnSpc>
              <a:spcBef>
                <a:spcPts val="1345"/>
              </a:spcBef>
              <a:buSzPct val="96428"/>
              <a:buFont typeface="Calibri"/>
              <a:buAutoNum type="arabicPeriod"/>
              <a:tabLst>
                <a:tab pos="288290"/>
              </a:tabLst>
            </a:pPr>
            <a:r>
              <a:rPr sz="2800" b="1" spc="-10">
                <a:latin typeface="微软雅黑"/>
                <a:cs typeface="微软雅黑"/>
              </a:rPr>
              <a:t>不问家庭住址；</a:t>
            </a:r>
            <a:endParaRPr sz="2800">
              <a:latin typeface="微软雅黑"/>
              <a:cs typeface="微软雅黑"/>
            </a:endParaRPr>
          </a:p>
          <a:p>
            <a:pPr marL="287655" indent="-275590">
              <a:lnSpc>
                <a:spcPct val="100000"/>
              </a:lnSpc>
              <a:spcBef>
                <a:spcPts val="1345"/>
              </a:spcBef>
              <a:buSzPct val="96428"/>
              <a:buFont typeface="Calibri"/>
              <a:buAutoNum type="arabicPeriod"/>
              <a:tabLst>
                <a:tab pos="288290"/>
              </a:tabLst>
            </a:pPr>
            <a:r>
              <a:rPr sz="2800" b="1" spc="-10">
                <a:latin typeface="微软雅黑"/>
                <a:cs typeface="微软雅黑"/>
              </a:rPr>
              <a:t>不问个人经历；</a:t>
            </a:r>
            <a:endParaRPr sz="2800">
              <a:latin typeface="微软雅黑"/>
              <a:cs typeface="微软雅黑"/>
            </a:endParaRPr>
          </a:p>
          <a:p>
            <a:pPr marL="287655" indent="-275590">
              <a:lnSpc>
                <a:spcPct val="100000"/>
              </a:lnSpc>
              <a:spcBef>
                <a:spcPts val="1340"/>
              </a:spcBef>
              <a:buSzPct val="96428"/>
              <a:buFont typeface="Calibri"/>
              <a:buAutoNum type="arabicPeriod"/>
              <a:tabLst>
                <a:tab pos="288290"/>
              </a:tabLst>
            </a:pPr>
            <a:r>
              <a:rPr sz="2800" b="1" spc="-10">
                <a:latin typeface="微软雅黑"/>
                <a:cs typeface="微软雅黑"/>
              </a:rPr>
              <a:t>不问信仰政见；</a:t>
            </a:r>
            <a:endParaRPr sz="2800">
              <a:latin typeface="微软雅黑"/>
              <a:cs typeface="微软雅黑"/>
            </a:endParaRPr>
          </a:p>
          <a:p>
            <a:pPr marL="287655" indent="-275590">
              <a:lnSpc>
                <a:spcPct val="100000"/>
              </a:lnSpc>
              <a:spcBef>
                <a:spcPts val="1345"/>
              </a:spcBef>
              <a:buSzPct val="96428"/>
              <a:buFont typeface="Calibri"/>
              <a:buAutoNum type="arabicPeriod"/>
              <a:tabLst>
                <a:tab pos="288290"/>
              </a:tabLst>
            </a:pPr>
            <a:r>
              <a:rPr sz="2800" b="1" spc="-10">
                <a:latin typeface="微软雅黑"/>
                <a:cs typeface="微软雅黑"/>
              </a:rPr>
              <a:t>不问所忙何事。</a:t>
            </a:r>
            <a:endParaRPr sz="28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600200" y="1036577"/>
            <a:ext cx="330200" cy="424815"/>
            <a:chOff x="1600200" y="1036577"/>
            <a:chExt cx="330200" cy="424815"/>
          </a:xfrm>
        </p:grpSpPr>
        <p:sp>
          <p:nvSpPr>
            <p:cNvPr id="5" name="object 5"/>
            <p:cNvSpPr/>
            <p:nvPr/>
          </p:nvSpPr>
          <p:spPr>
            <a:xfrm>
              <a:off x="1638300" y="1061977"/>
              <a:ext cx="292100" cy="399415"/>
            </a:xfrm>
            <a:custGeom>
              <a:rect l="l" t="t" r="r" b="b"/>
              <a:pathLst>
                <a:path w="292100" h="399415">
                  <a:moveTo>
                    <a:pt x="146686" y="399165"/>
                  </a:moveTo>
                  <a:lnTo>
                    <a:pt x="101778" y="391377"/>
                  </a:lnTo>
                  <a:lnTo>
                    <a:pt x="62359" y="365985"/>
                  </a:lnTo>
                  <a:lnTo>
                    <a:pt x="24683" y="315269"/>
                  </a:lnTo>
                  <a:lnTo>
                    <a:pt x="5801" y="261903"/>
                  </a:lnTo>
                  <a:lnTo>
                    <a:pt x="0" y="200627"/>
                  </a:lnTo>
                  <a:lnTo>
                    <a:pt x="3580" y="156417"/>
                  </a:lnTo>
                  <a:lnTo>
                    <a:pt x="16115" y="103154"/>
                  </a:lnTo>
                  <a:lnTo>
                    <a:pt x="41255" y="56426"/>
                  </a:lnTo>
                  <a:lnTo>
                    <a:pt x="75420" y="22041"/>
                  </a:lnTo>
                  <a:lnTo>
                    <a:pt x="114362" y="4897"/>
                  </a:lnTo>
                  <a:lnTo>
                    <a:pt x="146686" y="0"/>
                  </a:lnTo>
                  <a:lnTo>
                    <a:pt x="179308" y="4985"/>
                  </a:lnTo>
                  <a:lnTo>
                    <a:pt x="217654" y="22041"/>
                  </a:lnTo>
                  <a:lnTo>
                    <a:pt x="251354" y="56426"/>
                  </a:lnTo>
                  <a:lnTo>
                    <a:pt x="276028" y="103154"/>
                  </a:lnTo>
                  <a:lnTo>
                    <a:pt x="288278" y="155998"/>
                  </a:lnTo>
                  <a:lnTo>
                    <a:pt x="291845" y="200627"/>
                  </a:lnTo>
                  <a:lnTo>
                    <a:pt x="288213" y="245675"/>
                  </a:lnTo>
                  <a:lnTo>
                    <a:pt x="276028" y="297692"/>
                  </a:lnTo>
                  <a:lnTo>
                    <a:pt x="251354" y="343784"/>
                  </a:lnTo>
                  <a:lnTo>
                    <a:pt x="217654" y="377532"/>
                  </a:lnTo>
                  <a:lnTo>
                    <a:pt x="179624" y="394197"/>
                  </a:lnTo>
                  <a:lnTo>
                    <a:pt x="146686" y="399165"/>
                  </a:lnTo>
                  <a:close/>
                </a:path>
              </a:pathLst>
            </a:custGeom>
            <a:solidFill>
              <a:srgbClr val="B2B2B2">
                <a:alpha val="749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600200" y="1036577"/>
              <a:ext cx="292100" cy="399415"/>
            </a:xfrm>
            <a:custGeom>
              <a:rect l="l" t="t" r="r" b="b"/>
              <a:pathLst>
                <a:path w="292100" h="399415">
                  <a:moveTo>
                    <a:pt x="146686" y="399165"/>
                  </a:moveTo>
                  <a:lnTo>
                    <a:pt x="101778" y="391377"/>
                  </a:lnTo>
                  <a:lnTo>
                    <a:pt x="62359" y="365985"/>
                  </a:lnTo>
                  <a:lnTo>
                    <a:pt x="24683" y="315269"/>
                  </a:lnTo>
                  <a:lnTo>
                    <a:pt x="5801" y="261903"/>
                  </a:lnTo>
                  <a:lnTo>
                    <a:pt x="0" y="200627"/>
                  </a:lnTo>
                  <a:lnTo>
                    <a:pt x="3580" y="156417"/>
                  </a:lnTo>
                  <a:lnTo>
                    <a:pt x="16115" y="103154"/>
                  </a:lnTo>
                  <a:lnTo>
                    <a:pt x="41255" y="56426"/>
                  </a:lnTo>
                  <a:lnTo>
                    <a:pt x="75420" y="22041"/>
                  </a:lnTo>
                  <a:lnTo>
                    <a:pt x="114362" y="4897"/>
                  </a:lnTo>
                  <a:lnTo>
                    <a:pt x="146686" y="0"/>
                  </a:lnTo>
                  <a:lnTo>
                    <a:pt x="179308" y="4985"/>
                  </a:lnTo>
                  <a:lnTo>
                    <a:pt x="217654" y="22041"/>
                  </a:lnTo>
                  <a:lnTo>
                    <a:pt x="251354" y="56426"/>
                  </a:lnTo>
                  <a:lnTo>
                    <a:pt x="276028" y="103154"/>
                  </a:lnTo>
                  <a:lnTo>
                    <a:pt x="288278" y="155998"/>
                  </a:lnTo>
                  <a:lnTo>
                    <a:pt x="291845" y="200627"/>
                  </a:lnTo>
                  <a:lnTo>
                    <a:pt x="288213" y="245675"/>
                  </a:lnTo>
                  <a:lnTo>
                    <a:pt x="276028" y="297692"/>
                  </a:lnTo>
                  <a:lnTo>
                    <a:pt x="251354" y="343784"/>
                  </a:lnTo>
                  <a:lnTo>
                    <a:pt x="217654" y="377532"/>
                  </a:lnTo>
                  <a:lnTo>
                    <a:pt x="179624" y="394197"/>
                  </a:lnTo>
                  <a:lnTo>
                    <a:pt x="146686" y="399165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2153331" y="990600"/>
            <a:ext cx="2715260" cy="520700"/>
            <a:chOff x="2153331" y="990600"/>
            <a:chExt cx="2715260" cy="520700"/>
          </a:xfrm>
        </p:grpSpPr>
        <p:sp>
          <p:nvSpPr>
            <p:cNvPr id="8" name="object 8"/>
            <p:cNvSpPr/>
            <p:nvPr/>
          </p:nvSpPr>
          <p:spPr>
            <a:xfrm>
              <a:off x="4582733" y="1024359"/>
              <a:ext cx="285750" cy="478790"/>
            </a:xfrm>
            <a:custGeom>
              <a:rect l="l" t="t" r="r" b="b"/>
              <a:pathLst>
                <a:path w="285750" h="478790">
                  <a:moveTo>
                    <a:pt x="64175" y="102403"/>
                  </a:moveTo>
                  <a:lnTo>
                    <a:pt x="55007" y="83594"/>
                  </a:lnTo>
                  <a:lnTo>
                    <a:pt x="49446" y="65516"/>
                  </a:lnTo>
                  <a:lnTo>
                    <a:pt x="24447" y="4179"/>
                  </a:lnTo>
                  <a:lnTo>
                    <a:pt x="29031" y="0"/>
                  </a:lnTo>
                  <a:lnTo>
                    <a:pt x="69523" y="38662"/>
                  </a:lnTo>
                  <a:lnTo>
                    <a:pt x="79455" y="64786"/>
                  </a:lnTo>
                  <a:lnTo>
                    <a:pt x="73343" y="88819"/>
                  </a:lnTo>
                  <a:lnTo>
                    <a:pt x="64175" y="102403"/>
                  </a:lnTo>
                  <a:close/>
                </a:path>
                <a:path w="285750" h="478790">
                  <a:moveTo>
                    <a:pt x="128351" y="73145"/>
                  </a:moveTo>
                  <a:lnTo>
                    <a:pt x="114599" y="54336"/>
                  </a:lnTo>
                  <a:lnTo>
                    <a:pt x="247534" y="54336"/>
                  </a:lnTo>
                  <a:lnTo>
                    <a:pt x="259758" y="29258"/>
                  </a:lnTo>
                  <a:lnTo>
                    <a:pt x="285734" y="58516"/>
                  </a:lnTo>
                  <a:lnTo>
                    <a:pt x="278858" y="66875"/>
                  </a:lnTo>
                  <a:lnTo>
                    <a:pt x="165022" y="66875"/>
                  </a:lnTo>
                  <a:lnTo>
                    <a:pt x="154059" y="68596"/>
                  </a:lnTo>
                  <a:lnTo>
                    <a:pt x="128351" y="73145"/>
                  </a:lnTo>
                  <a:close/>
                </a:path>
                <a:path w="285750" h="478790">
                  <a:moveTo>
                    <a:pt x="270082" y="424244"/>
                  </a:moveTo>
                  <a:lnTo>
                    <a:pt x="232254" y="424244"/>
                  </a:lnTo>
                  <a:lnTo>
                    <a:pt x="249062" y="407525"/>
                  </a:lnTo>
                  <a:lnTo>
                    <a:pt x="249062" y="66875"/>
                  </a:lnTo>
                  <a:lnTo>
                    <a:pt x="278858" y="66875"/>
                  </a:lnTo>
                  <a:lnTo>
                    <a:pt x="271981" y="75235"/>
                  </a:lnTo>
                  <a:lnTo>
                    <a:pt x="271981" y="413794"/>
                  </a:lnTo>
                  <a:lnTo>
                    <a:pt x="270082" y="424244"/>
                  </a:lnTo>
                  <a:close/>
                </a:path>
                <a:path w="285750" h="478790">
                  <a:moveTo>
                    <a:pt x="0" y="478581"/>
                  </a:moveTo>
                  <a:lnTo>
                    <a:pt x="668" y="431559"/>
                  </a:lnTo>
                  <a:lnTo>
                    <a:pt x="1395" y="330199"/>
                  </a:lnTo>
                  <a:lnTo>
                    <a:pt x="1495" y="258099"/>
                  </a:lnTo>
                  <a:lnTo>
                    <a:pt x="1100" y="170057"/>
                  </a:lnTo>
                  <a:lnTo>
                    <a:pt x="766" y="131662"/>
                  </a:lnTo>
                  <a:lnTo>
                    <a:pt x="639" y="119122"/>
                  </a:lnTo>
                  <a:lnTo>
                    <a:pt x="0" y="89864"/>
                  </a:lnTo>
                  <a:lnTo>
                    <a:pt x="38199" y="119122"/>
                  </a:lnTo>
                  <a:lnTo>
                    <a:pt x="24447" y="131662"/>
                  </a:lnTo>
                  <a:lnTo>
                    <a:pt x="24447" y="463952"/>
                  </a:lnTo>
                  <a:lnTo>
                    <a:pt x="0" y="478581"/>
                  </a:lnTo>
                  <a:close/>
                </a:path>
                <a:path w="285750" h="478790">
                  <a:moveTo>
                    <a:pt x="210353" y="181819"/>
                  </a:moveTo>
                  <a:lnTo>
                    <a:pt x="177246" y="181819"/>
                  </a:lnTo>
                  <a:lnTo>
                    <a:pt x="187942" y="158830"/>
                  </a:lnTo>
                  <a:lnTo>
                    <a:pt x="210353" y="181819"/>
                  </a:lnTo>
                  <a:close/>
                </a:path>
                <a:path w="285750" h="478790">
                  <a:moveTo>
                    <a:pt x="71815" y="369907"/>
                  </a:moveTo>
                  <a:lnTo>
                    <a:pt x="72780" y="317660"/>
                  </a:lnTo>
                  <a:lnTo>
                    <a:pt x="73162" y="289754"/>
                  </a:lnTo>
                  <a:lnTo>
                    <a:pt x="73343" y="258099"/>
                  </a:lnTo>
                  <a:lnTo>
                    <a:pt x="72983" y="216825"/>
                  </a:lnTo>
                  <a:lnTo>
                    <a:pt x="72727" y="200522"/>
                  </a:lnTo>
                  <a:lnTo>
                    <a:pt x="71815" y="160920"/>
                  </a:lnTo>
                  <a:lnTo>
                    <a:pt x="94735" y="181819"/>
                  </a:lnTo>
                  <a:lnTo>
                    <a:pt x="210353" y="181819"/>
                  </a:lnTo>
                  <a:lnTo>
                    <a:pt x="212390" y="183908"/>
                  </a:lnTo>
                  <a:lnTo>
                    <a:pt x="203658" y="194358"/>
                  </a:lnTo>
                  <a:lnTo>
                    <a:pt x="94735" y="194358"/>
                  </a:lnTo>
                  <a:lnTo>
                    <a:pt x="94735" y="317660"/>
                  </a:lnTo>
                  <a:lnTo>
                    <a:pt x="200813" y="317660"/>
                  </a:lnTo>
                  <a:lnTo>
                    <a:pt x="201165" y="330199"/>
                  </a:lnTo>
                  <a:lnTo>
                    <a:pt x="94735" y="330199"/>
                  </a:lnTo>
                  <a:lnTo>
                    <a:pt x="94735" y="357368"/>
                  </a:lnTo>
                  <a:lnTo>
                    <a:pt x="71815" y="369907"/>
                  </a:lnTo>
                  <a:close/>
                </a:path>
                <a:path w="285750" h="478790">
                  <a:moveTo>
                    <a:pt x="200813" y="317660"/>
                  </a:moveTo>
                  <a:lnTo>
                    <a:pt x="178774" y="317660"/>
                  </a:lnTo>
                  <a:lnTo>
                    <a:pt x="178774" y="194358"/>
                  </a:lnTo>
                  <a:lnTo>
                    <a:pt x="203658" y="194358"/>
                  </a:lnTo>
                  <a:lnTo>
                    <a:pt x="200166" y="198538"/>
                  </a:lnTo>
                  <a:lnTo>
                    <a:pt x="200166" y="294672"/>
                  </a:lnTo>
                  <a:lnTo>
                    <a:pt x="200813" y="317660"/>
                  </a:lnTo>
                  <a:close/>
                </a:path>
                <a:path w="285750" h="478790">
                  <a:moveTo>
                    <a:pt x="178774" y="361548"/>
                  </a:moveTo>
                  <a:lnTo>
                    <a:pt x="178774" y="330199"/>
                  </a:lnTo>
                  <a:lnTo>
                    <a:pt x="201165" y="330199"/>
                  </a:lnTo>
                  <a:lnTo>
                    <a:pt x="201694" y="349009"/>
                  </a:lnTo>
                  <a:lnTo>
                    <a:pt x="178774" y="361548"/>
                  </a:lnTo>
                  <a:close/>
                </a:path>
                <a:path w="285750" h="478790">
                  <a:moveTo>
                    <a:pt x="233782" y="478581"/>
                  </a:moveTo>
                  <a:lnTo>
                    <a:pt x="230651" y="466633"/>
                  </a:lnTo>
                  <a:lnTo>
                    <a:pt x="181830" y="426334"/>
                  </a:lnTo>
                  <a:lnTo>
                    <a:pt x="181830" y="417974"/>
                  </a:lnTo>
                  <a:lnTo>
                    <a:pt x="232254" y="424244"/>
                  </a:lnTo>
                  <a:lnTo>
                    <a:pt x="270082" y="424244"/>
                  </a:lnTo>
                  <a:lnTo>
                    <a:pt x="264971" y="452370"/>
                  </a:lnTo>
                  <a:lnTo>
                    <a:pt x="260574" y="459828"/>
                  </a:lnTo>
                  <a:lnTo>
                    <a:pt x="233782" y="478581"/>
                  </a:lnTo>
                  <a:close/>
                </a:path>
              </a:pathLst>
            </a:custGeom>
            <a:solidFill>
              <a:srgbClr val="B2B2B2">
                <a:alpha val="749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153331" y="990600"/>
              <a:ext cx="2348419" cy="5207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4544633" y="998959"/>
              <a:ext cx="285750" cy="478790"/>
            </a:xfrm>
            <a:custGeom>
              <a:rect l="l" t="t" r="r" b="b"/>
              <a:pathLst>
                <a:path w="285750" h="478790">
                  <a:moveTo>
                    <a:pt x="64175" y="102403"/>
                  </a:moveTo>
                  <a:lnTo>
                    <a:pt x="55007" y="83594"/>
                  </a:lnTo>
                  <a:lnTo>
                    <a:pt x="49446" y="65516"/>
                  </a:lnTo>
                  <a:lnTo>
                    <a:pt x="24447" y="4179"/>
                  </a:lnTo>
                  <a:lnTo>
                    <a:pt x="29031" y="0"/>
                  </a:lnTo>
                  <a:lnTo>
                    <a:pt x="69523" y="38662"/>
                  </a:lnTo>
                  <a:lnTo>
                    <a:pt x="79455" y="64786"/>
                  </a:lnTo>
                  <a:lnTo>
                    <a:pt x="73343" y="88819"/>
                  </a:lnTo>
                  <a:lnTo>
                    <a:pt x="64175" y="102403"/>
                  </a:lnTo>
                  <a:close/>
                </a:path>
                <a:path w="285750" h="478790">
                  <a:moveTo>
                    <a:pt x="128351" y="73145"/>
                  </a:moveTo>
                  <a:lnTo>
                    <a:pt x="114599" y="54336"/>
                  </a:lnTo>
                  <a:lnTo>
                    <a:pt x="247534" y="54336"/>
                  </a:lnTo>
                  <a:lnTo>
                    <a:pt x="259758" y="29258"/>
                  </a:lnTo>
                  <a:lnTo>
                    <a:pt x="285734" y="58516"/>
                  </a:lnTo>
                  <a:lnTo>
                    <a:pt x="278858" y="66875"/>
                  </a:lnTo>
                  <a:lnTo>
                    <a:pt x="165022" y="66875"/>
                  </a:lnTo>
                  <a:lnTo>
                    <a:pt x="154059" y="68596"/>
                  </a:lnTo>
                  <a:lnTo>
                    <a:pt x="128351" y="73145"/>
                  </a:lnTo>
                  <a:close/>
                </a:path>
                <a:path w="285750" h="478790">
                  <a:moveTo>
                    <a:pt x="270082" y="424244"/>
                  </a:moveTo>
                  <a:lnTo>
                    <a:pt x="232254" y="424244"/>
                  </a:lnTo>
                  <a:lnTo>
                    <a:pt x="249062" y="407525"/>
                  </a:lnTo>
                  <a:lnTo>
                    <a:pt x="249062" y="66875"/>
                  </a:lnTo>
                  <a:lnTo>
                    <a:pt x="278858" y="66875"/>
                  </a:lnTo>
                  <a:lnTo>
                    <a:pt x="271981" y="75235"/>
                  </a:lnTo>
                  <a:lnTo>
                    <a:pt x="271981" y="413794"/>
                  </a:lnTo>
                  <a:lnTo>
                    <a:pt x="270082" y="424244"/>
                  </a:lnTo>
                  <a:close/>
                </a:path>
                <a:path w="285750" h="478790">
                  <a:moveTo>
                    <a:pt x="0" y="478581"/>
                  </a:moveTo>
                  <a:lnTo>
                    <a:pt x="668" y="431559"/>
                  </a:lnTo>
                  <a:lnTo>
                    <a:pt x="1395" y="330199"/>
                  </a:lnTo>
                  <a:lnTo>
                    <a:pt x="1495" y="258099"/>
                  </a:lnTo>
                  <a:lnTo>
                    <a:pt x="1100" y="170057"/>
                  </a:lnTo>
                  <a:lnTo>
                    <a:pt x="766" y="131662"/>
                  </a:lnTo>
                  <a:lnTo>
                    <a:pt x="639" y="119122"/>
                  </a:lnTo>
                  <a:lnTo>
                    <a:pt x="0" y="89864"/>
                  </a:lnTo>
                  <a:lnTo>
                    <a:pt x="38199" y="119122"/>
                  </a:lnTo>
                  <a:lnTo>
                    <a:pt x="24447" y="131662"/>
                  </a:lnTo>
                  <a:lnTo>
                    <a:pt x="24447" y="463952"/>
                  </a:lnTo>
                  <a:lnTo>
                    <a:pt x="0" y="478581"/>
                  </a:lnTo>
                  <a:close/>
                </a:path>
                <a:path w="285750" h="478790">
                  <a:moveTo>
                    <a:pt x="210353" y="181819"/>
                  </a:moveTo>
                  <a:lnTo>
                    <a:pt x="177246" y="181819"/>
                  </a:lnTo>
                  <a:lnTo>
                    <a:pt x="187942" y="158830"/>
                  </a:lnTo>
                  <a:lnTo>
                    <a:pt x="210353" y="181819"/>
                  </a:lnTo>
                  <a:close/>
                </a:path>
                <a:path w="285750" h="478790">
                  <a:moveTo>
                    <a:pt x="71815" y="369907"/>
                  </a:moveTo>
                  <a:lnTo>
                    <a:pt x="72780" y="317660"/>
                  </a:lnTo>
                  <a:lnTo>
                    <a:pt x="73162" y="289754"/>
                  </a:lnTo>
                  <a:lnTo>
                    <a:pt x="73343" y="258099"/>
                  </a:lnTo>
                  <a:lnTo>
                    <a:pt x="72983" y="216825"/>
                  </a:lnTo>
                  <a:lnTo>
                    <a:pt x="72727" y="200522"/>
                  </a:lnTo>
                  <a:lnTo>
                    <a:pt x="71815" y="160920"/>
                  </a:lnTo>
                  <a:lnTo>
                    <a:pt x="94735" y="181819"/>
                  </a:lnTo>
                  <a:lnTo>
                    <a:pt x="210353" y="181819"/>
                  </a:lnTo>
                  <a:lnTo>
                    <a:pt x="212390" y="183908"/>
                  </a:lnTo>
                  <a:lnTo>
                    <a:pt x="203658" y="194358"/>
                  </a:lnTo>
                  <a:lnTo>
                    <a:pt x="94735" y="194358"/>
                  </a:lnTo>
                  <a:lnTo>
                    <a:pt x="94735" y="317660"/>
                  </a:lnTo>
                  <a:lnTo>
                    <a:pt x="200813" y="317660"/>
                  </a:lnTo>
                  <a:lnTo>
                    <a:pt x="201165" y="330199"/>
                  </a:lnTo>
                  <a:lnTo>
                    <a:pt x="94735" y="330199"/>
                  </a:lnTo>
                  <a:lnTo>
                    <a:pt x="94735" y="357368"/>
                  </a:lnTo>
                  <a:lnTo>
                    <a:pt x="71815" y="369907"/>
                  </a:lnTo>
                  <a:close/>
                </a:path>
                <a:path w="285750" h="478790">
                  <a:moveTo>
                    <a:pt x="200813" y="317660"/>
                  </a:moveTo>
                  <a:lnTo>
                    <a:pt x="178774" y="317660"/>
                  </a:lnTo>
                  <a:lnTo>
                    <a:pt x="178774" y="194358"/>
                  </a:lnTo>
                  <a:lnTo>
                    <a:pt x="203658" y="194358"/>
                  </a:lnTo>
                  <a:lnTo>
                    <a:pt x="200166" y="198538"/>
                  </a:lnTo>
                  <a:lnTo>
                    <a:pt x="200166" y="294672"/>
                  </a:lnTo>
                  <a:lnTo>
                    <a:pt x="200813" y="317660"/>
                  </a:lnTo>
                  <a:close/>
                </a:path>
                <a:path w="285750" h="478790">
                  <a:moveTo>
                    <a:pt x="178774" y="361548"/>
                  </a:moveTo>
                  <a:lnTo>
                    <a:pt x="178774" y="330199"/>
                  </a:lnTo>
                  <a:lnTo>
                    <a:pt x="201165" y="330199"/>
                  </a:lnTo>
                  <a:lnTo>
                    <a:pt x="201694" y="349009"/>
                  </a:lnTo>
                  <a:lnTo>
                    <a:pt x="178774" y="361548"/>
                  </a:lnTo>
                  <a:close/>
                </a:path>
                <a:path w="285750" h="478790">
                  <a:moveTo>
                    <a:pt x="233782" y="478581"/>
                  </a:moveTo>
                  <a:lnTo>
                    <a:pt x="230651" y="466633"/>
                  </a:lnTo>
                  <a:lnTo>
                    <a:pt x="181830" y="426334"/>
                  </a:lnTo>
                  <a:lnTo>
                    <a:pt x="181830" y="417974"/>
                  </a:lnTo>
                  <a:lnTo>
                    <a:pt x="232254" y="424244"/>
                  </a:lnTo>
                  <a:lnTo>
                    <a:pt x="270082" y="424244"/>
                  </a:lnTo>
                  <a:lnTo>
                    <a:pt x="264971" y="452370"/>
                  </a:lnTo>
                  <a:lnTo>
                    <a:pt x="260574" y="459828"/>
                  </a:lnTo>
                  <a:lnTo>
                    <a:pt x="233782" y="478581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5101585" y="1033442"/>
            <a:ext cx="144780" cy="436245"/>
            <a:chOff x="5101585" y="1033442"/>
            <a:chExt cx="144780" cy="436245"/>
          </a:xfrm>
        </p:grpSpPr>
        <p:sp>
          <p:nvSpPr>
            <p:cNvPr id="12" name="object 12"/>
            <p:cNvSpPr/>
            <p:nvPr/>
          </p:nvSpPr>
          <p:spPr>
            <a:xfrm>
              <a:off x="5139685" y="1058842"/>
              <a:ext cx="106680" cy="410845"/>
            </a:xfrm>
            <a:custGeom>
              <a:rect l="l" t="t" r="r" b="b"/>
              <a:pathLst>
                <a:path w="106679" h="410844">
                  <a:moveTo>
                    <a:pt x="106195" y="410660"/>
                  </a:moveTo>
                  <a:lnTo>
                    <a:pt x="57894" y="369563"/>
                  </a:lnTo>
                  <a:lnTo>
                    <a:pt x="27503" y="327065"/>
                  </a:lnTo>
                  <a:lnTo>
                    <a:pt x="7058" y="272955"/>
                  </a:lnTo>
                  <a:lnTo>
                    <a:pt x="0" y="222571"/>
                  </a:lnTo>
                  <a:lnTo>
                    <a:pt x="759" y="178792"/>
                  </a:lnTo>
                  <a:lnTo>
                    <a:pt x="7580" y="140468"/>
                  </a:lnTo>
                  <a:lnTo>
                    <a:pt x="38865" y="69025"/>
                  </a:lnTo>
                  <a:lnTo>
                    <a:pt x="73343" y="25078"/>
                  </a:lnTo>
                  <a:lnTo>
                    <a:pt x="105431" y="0"/>
                  </a:lnTo>
                  <a:lnTo>
                    <a:pt x="84803" y="28213"/>
                  </a:lnTo>
                  <a:lnTo>
                    <a:pt x="69524" y="49528"/>
                  </a:lnTo>
                  <a:lnTo>
                    <a:pt x="42783" y="97179"/>
                  </a:lnTo>
                  <a:lnTo>
                    <a:pt x="30213" y="133621"/>
                  </a:lnTo>
                  <a:lnTo>
                    <a:pt x="22155" y="210032"/>
                  </a:lnTo>
                  <a:lnTo>
                    <a:pt x="27013" y="268684"/>
                  </a:lnTo>
                  <a:lnTo>
                    <a:pt x="42019" y="317660"/>
                  </a:lnTo>
                  <a:lnTo>
                    <a:pt x="63955" y="353364"/>
                  </a:lnTo>
                  <a:lnTo>
                    <a:pt x="85567" y="381402"/>
                  </a:lnTo>
                  <a:lnTo>
                    <a:pt x="106195" y="410660"/>
                  </a:lnTo>
                  <a:close/>
                </a:path>
              </a:pathLst>
            </a:custGeom>
            <a:solidFill>
              <a:srgbClr val="B2B2B2">
                <a:alpha val="749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101585" y="1033442"/>
              <a:ext cx="106680" cy="410845"/>
            </a:xfrm>
            <a:custGeom>
              <a:rect l="l" t="t" r="r" b="b"/>
              <a:pathLst>
                <a:path w="106679" h="410844">
                  <a:moveTo>
                    <a:pt x="106195" y="410660"/>
                  </a:moveTo>
                  <a:lnTo>
                    <a:pt x="57894" y="369563"/>
                  </a:lnTo>
                  <a:lnTo>
                    <a:pt x="27503" y="327065"/>
                  </a:lnTo>
                  <a:lnTo>
                    <a:pt x="7058" y="272955"/>
                  </a:lnTo>
                  <a:lnTo>
                    <a:pt x="0" y="222571"/>
                  </a:lnTo>
                  <a:lnTo>
                    <a:pt x="759" y="178792"/>
                  </a:lnTo>
                  <a:lnTo>
                    <a:pt x="7580" y="140468"/>
                  </a:lnTo>
                  <a:lnTo>
                    <a:pt x="38865" y="69025"/>
                  </a:lnTo>
                  <a:lnTo>
                    <a:pt x="73343" y="25078"/>
                  </a:lnTo>
                  <a:lnTo>
                    <a:pt x="105431" y="0"/>
                  </a:lnTo>
                  <a:lnTo>
                    <a:pt x="84803" y="28213"/>
                  </a:lnTo>
                  <a:lnTo>
                    <a:pt x="69524" y="49528"/>
                  </a:lnTo>
                  <a:lnTo>
                    <a:pt x="42783" y="97179"/>
                  </a:lnTo>
                  <a:lnTo>
                    <a:pt x="30213" y="133621"/>
                  </a:lnTo>
                  <a:lnTo>
                    <a:pt x="22155" y="210032"/>
                  </a:lnTo>
                  <a:lnTo>
                    <a:pt x="27013" y="268684"/>
                  </a:lnTo>
                  <a:lnTo>
                    <a:pt x="42019" y="317660"/>
                  </a:lnTo>
                  <a:lnTo>
                    <a:pt x="63955" y="353364"/>
                  </a:lnTo>
                  <a:lnTo>
                    <a:pt x="85567" y="381402"/>
                  </a:lnTo>
                  <a:lnTo>
                    <a:pt x="106195" y="41066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5320852" y="992689"/>
            <a:ext cx="1718310" cy="518795"/>
            <a:chOff x="5320852" y="992689"/>
            <a:chExt cx="1718310" cy="518795"/>
          </a:xfrm>
        </p:grpSpPr>
        <p:sp>
          <p:nvSpPr>
            <p:cNvPr id="15" name="object 15"/>
            <p:cNvSpPr/>
            <p:nvPr/>
          </p:nvSpPr>
          <p:spPr>
            <a:xfrm>
              <a:off x="5358952" y="1024359"/>
              <a:ext cx="298450" cy="478790"/>
            </a:xfrm>
            <a:custGeom>
              <a:rect l="l" t="t" r="r" b="b"/>
              <a:pathLst>
                <a:path w="298450" h="478790">
                  <a:moveTo>
                    <a:pt x="0" y="478581"/>
                  </a:moveTo>
                  <a:lnTo>
                    <a:pt x="1000" y="436175"/>
                  </a:lnTo>
                  <a:lnTo>
                    <a:pt x="1160" y="426334"/>
                  </a:lnTo>
                  <a:lnTo>
                    <a:pt x="1527" y="388716"/>
                  </a:lnTo>
                  <a:lnTo>
                    <a:pt x="1473" y="85684"/>
                  </a:lnTo>
                  <a:lnTo>
                    <a:pt x="1253" y="60606"/>
                  </a:lnTo>
                  <a:lnTo>
                    <a:pt x="1131" y="53243"/>
                  </a:lnTo>
                  <a:lnTo>
                    <a:pt x="0" y="0"/>
                  </a:lnTo>
                  <a:lnTo>
                    <a:pt x="22919" y="18808"/>
                  </a:lnTo>
                  <a:lnTo>
                    <a:pt x="290434" y="18808"/>
                  </a:lnTo>
                  <a:lnTo>
                    <a:pt x="297957" y="27168"/>
                  </a:lnTo>
                  <a:lnTo>
                    <a:pt x="293373" y="31348"/>
                  </a:lnTo>
                  <a:lnTo>
                    <a:pt x="22919" y="31348"/>
                  </a:lnTo>
                  <a:lnTo>
                    <a:pt x="22919" y="413794"/>
                  </a:lnTo>
                  <a:lnTo>
                    <a:pt x="284712" y="413794"/>
                  </a:lnTo>
                  <a:lnTo>
                    <a:pt x="285018" y="426334"/>
                  </a:lnTo>
                  <a:lnTo>
                    <a:pt x="22919" y="426334"/>
                  </a:lnTo>
                  <a:lnTo>
                    <a:pt x="22919" y="463952"/>
                  </a:lnTo>
                  <a:lnTo>
                    <a:pt x="0" y="478581"/>
                  </a:lnTo>
                  <a:close/>
                </a:path>
                <a:path w="298450" h="478790">
                  <a:moveTo>
                    <a:pt x="290434" y="18808"/>
                  </a:moveTo>
                  <a:lnTo>
                    <a:pt x="261284" y="18808"/>
                  </a:lnTo>
                  <a:lnTo>
                    <a:pt x="273509" y="0"/>
                  </a:lnTo>
                  <a:lnTo>
                    <a:pt x="290434" y="18808"/>
                  </a:lnTo>
                  <a:close/>
                </a:path>
                <a:path w="298450" h="478790">
                  <a:moveTo>
                    <a:pt x="284712" y="413794"/>
                  </a:moveTo>
                  <a:lnTo>
                    <a:pt x="262813" y="413794"/>
                  </a:lnTo>
                  <a:lnTo>
                    <a:pt x="262813" y="31348"/>
                  </a:lnTo>
                  <a:lnTo>
                    <a:pt x="293373" y="31348"/>
                  </a:lnTo>
                  <a:lnTo>
                    <a:pt x="284205" y="39707"/>
                  </a:lnTo>
                  <a:lnTo>
                    <a:pt x="284205" y="369907"/>
                  </a:lnTo>
                  <a:lnTo>
                    <a:pt x="284611" y="408363"/>
                  </a:lnTo>
                  <a:lnTo>
                    <a:pt x="284712" y="413794"/>
                  </a:lnTo>
                  <a:close/>
                </a:path>
                <a:path w="298450" h="478790">
                  <a:moveTo>
                    <a:pt x="55006" y="104493"/>
                  </a:moveTo>
                  <a:lnTo>
                    <a:pt x="41254" y="85684"/>
                  </a:lnTo>
                  <a:lnTo>
                    <a:pt x="206278" y="85684"/>
                  </a:lnTo>
                  <a:lnTo>
                    <a:pt x="224613" y="60606"/>
                  </a:lnTo>
                  <a:lnTo>
                    <a:pt x="252117" y="98224"/>
                  </a:lnTo>
                  <a:lnTo>
                    <a:pt x="76398" y="98224"/>
                  </a:lnTo>
                  <a:lnTo>
                    <a:pt x="55006" y="104493"/>
                  </a:lnTo>
                  <a:close/>
                </a:path>
                <a:path w="298450" h="478790">
                  <a:moveTo>
                    <a:pt x="151270" y="196448"/>
                  </a:moveTo>
                  <a:lnTo>
                    <a:pt x="129878" y="196448"/>
                  </a:lnTo>
                  <a:lnTo>
                    <a:pt x="129878" y="98224"/>
                  </a:lnTo>
                  <a:lnTo>
                    <a:pt x="151270" y="98224"/>
                  </a:lnTo>
                  <a:lnTo>
                    <a:pt x="151270" y="196448"/>
                  </a:lnTo>
                  <a:close/>
                </a:path>
                <a:path w="298450" h="478790">
                  <a:moveTo>
                    <a:pt x="67230" y="215257"/>
                  </a:moveTo>
                  <a:lnTo>
                    <a:pt x="53478" y="196448"/>
                  </a:lnTo>
                  <a:lnTo>
                    <a:pt x="192525" y="196448"/>
                  </a:lnTo>
                  <a:lnTo>
                    <a:pt x="210861" y="171369"/>
                  </a:lnTo>
                  <a:lnTo>
                    <a:pt x="238365" y="208987"/>
                  </a:lnTo>
                  <a:lnTo>
                    <a:pt x="88622" y="208987"/>
                  </a:lnTo>
                  <a:lnTo>
                    <a:pt x="67230" y="215257"/>
                  </a:lnTo>
                  <a:close/>
                </a:path>
                <a:path w="298450" h="478790">
                  <a:moveTo>
                    <a:pt x="151270" y="346918"/>
                  </a:moveTo>
                  <a:lnTo>
                    <a:pt x="129878" y="346918"/>
                  </a:lnTo>
                  <a:lnTo>
                    <a:pt x="129878" y="208987"/>
                  </a:lnTo>
                  <a:lnTo>
                    <a:pt x="151270" y="208987"/>
                  </a:lnTo>
                  <a:lnTo>
                    <a:pt x="151270" y="346918"/>
                  </a:lnTo>
                  <a:close/>
                </a:path>
                <a:path w="298450" h="478790">
                  <a:moveTo>
                    <a:pt x="209333" y="317660"/>
                  </a:moveTo>
                  <a:lnTo>
                    <a:pt x="200165" y="298852"/>
                  </a:lnTo>
                  <a:lnTo>
                    <a:pt x="198182" y="293896"/>
                  </a:lnTo>
                  <a:lnTo>
                    <a:pt x="163493" y="231976"/>
                  </a:lnTo>
                  <a:lnTo>
                    <a:pt x="168078" y="225706"/>
                  </a:lnTo>
                  <a:lnTo>
                    <a:pt x="211626" y="259144"/>
                  </a:lnTo>
                  <a:lnTo>
                    <a:pt x="221557" y="284222"/>
                  </a:lnTo>
                  <a:lnTo>
                    <a:pt x="216973" y="306166"/>
                  </a:lnTo>
                  <a:lnTo>
                    <a:pt x="209333" y="317660"/>
                  </a:lnTo>
                  <a:close/>
                </a:path>
                <a:path w="298450" h="478790">
                  <a:moveTo>
                    <a:pt x="45839" y="365727"/>
                  </a:moveTo>
                  <a:lnTo>
                    <a:pt x="32087" y="346918"/>
                  </a:lnTo>
                  <a:lnTo>
                    <a:pt x="203221" y="346918"/>
                  </a:lnTo>
                  <a:lnTo>
                    <a:pt x="224613" y="317660"/>
                  </a:lnTo>
                  <a:lnTo>
                    <a:pt x="255173" y="359458"/>
                  </a:lnTo>
                  <a:lnTo>
                    <a:pt x="82510" y="359458"/>
                  </a:lnTo>
                  <a:lnTo>
                    <a:pt x="71544" y="361178"/>
                  </a:lnTo>
                  <a:lnTo>
                    <a:pt x="45839" y="365727"/>
                  </a:lnTo>
                  <a:close/>
                </a:path>
                <a:path w="298450" h="478790">
                  <a:moveTo>
                    <a:pt x="262813" y="468131"/>
                  </a:moveTo>
                  <a:lnTo>
                    <a:pt x="262813" y="426334"/>
                  </a:lnTo>
                  <a:lnTo>
                    <a:pt x="285018" y="426334"/>
                  </a:lnTo>
                  <a:lnTo>
                    <a:pt x="285732" y="455592"/>
                  </a:lnTo>
                  <a:lnTo>
                    <a:pt x="262813" y="468131"/>
                  </a:lnTo>
                  <a:close/>
                </a:path>
              </a:pathLst>
            </a:custGeom>
            <a:solidFill>
              <a:srgbClr val="B2B2B2">
                <a:alpha val="749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5320852" y="998959"/>
              <a:ext cx="298450" cy="478790"/>
            </a:xfrm>
            <a:custGeom>
              <a:rect l="l" t="t" r="r" b="b"/>
              <a:pathLst>
                <a:path w="298450" h="478790">
                  <a:moveTo>
                    <a:pt x="0" y="478581"/>
                  </a:moveTo>
                  <a:lnTo>
                    <a:pt x="1000" y="436175"/>
                  </a:lnTo>
                  <a:lnTo>
                    <a:pt x="1160" y="426334"/>
                  </a:lnTo>
                  <a:lnTo>
                    <a:pt x="1527" y="388716"/>
                  </a:lnTo>
                  <a:lnTo>
                    <a:pt x="1473" y="85684"/>
                  </a:lnTo>
                  <a:lnTo>
                    <a:pt x="1253" y="60606"/>
                  </a:lnTo>
                  <a:lnTo>
                    <a:pt x="1131" y="53243"/>
                  </a:lnTo>
                  <a:lnTo>
                    <a:pt x="0" y="0"/>
                  </a:lnTo>
                  <a:lnTo>
                    <a:pt x="22919" y="18808"/>
                  </a:lnTo>
                  <a:lnTo>
                    <a:pt x="290434" y="18808"/>
                  </a:lnTo>
                  <a:lnTo>
                    <a:pt x="297957" y="27168"/>
                  </a:lnTo>
                  <a:lnTo>
                    <a:pt x="293373" y="31348"/>
                  </a:lnTo>
                  <a:lnTo>
                    <a:pt x="22919" y="31348"/>
                  </a:lnTo>
                  <a:lnTo>
                    <a:pt x="22919" y="413794"/>
                  </a:lnTo>
                  <a:lnTo>
                    <a:pt x="284712" y="413794"/>
                  </a:lnTo>
                  <a:lnTo>
                    <a:pt x="285018" y="426334"/>
                  </a:lnTo>
                  <a:lnTo>
                    <a:pt x="22919" y="426334"/>
                  </a:lnTo>
                  <a:lnTo>
                    <a:pt x="22919" y="463952"/>
                  </a:lnTo>
                  <a:lnTo>
                    <a:pt x="0" y="478581"/>
                  </a:lnTo>
                  <a:close/>
                </a:path>
                <a:path w="298450" h="478790">
                  <a:moveTo>
                    <a:pt x="290434" y="18808"/>
                  </a:moveTo>
                  <a:lnTo>
                    <a:pt x="261284" y="18808"/>
                  </a:lnTo>
                  <a:lnTo>
                    <a:pt x="273509" y="0"/>
                  </a:lnTo>
                  <a:lnTo>
                    <a:pt x="290434" y="18808"/>
                  </a:lnTo>
                  <a:close/>
                </a:path>
                <a:path w="298450" h="478790">
                  <a:moveTo>
                    <a:pt x="284712" y="413794"/>
                  </a:moveTo>
                  <a:lnTo>
                    <a:pt x="262813" y="413794"/>
                  </a:lnTo>
                  <a:lnTo>
                    <a:pt x="262813" y="31348"/>
                  </a:lnTo>
                  <a:lnTo>
                    <a:pt x="293373" y="31348"/>
                  </a:lnTo>
                  <a:lnTo>
                    <a:pt x="284205" y="39707"/>
                  </a:lnTo>
                  <a:lnTo>
                    <a:pt x="284205" y="369907"/>
                  </a:lnTo>
                  <a:lnTo>
                    <a:pt x="284611" y="408363"/>
                  </a:lnTo>
                  <a:lnTo>
                    <a:pt x="284712" y="413794"/>
                  </a:lnTo>
                  <a:close/>
                </a:path>
                <a:path w="298450" h="478790">
                  <a:moveTo>
                    <a:pt x="55006" y="104493"/>
                  </a:moveTo>
                  <a:lnTo>
                    <a:pt x="41254" y="85684"/>
                  </a:lnTo>
                  <a:lnTo>
                    <a:pt x="206278" y="85684"/>
                  </a:lnTo>
                  <a:lnTo>
                    <a:pt x="224613" y="60606"/>
                  </a:lnTo>
                  <a:lnTo>
                    <a:pt x="252117" y="98224"/>
                  </a:lnTo>
                  <a:lnTo>
                    <a:pt x="76398" y="98224"/>
                  </a:lnTo>
                  <a:lnTo>
                    <a:pt x="55006" y="104493"/>
                  </a:lnTo>
                  <a:close/>
                </a:path>
                <a:path w="298450" h="478790">
                  <a:moveTo>
                    <a:pt x="151270" y="196448"/>
                  </a:moveTo>
                  <a:lnTo>
                    <a:pt x="129878" y="196448"/>
                  </a:lnTo>
                  <a:lnTo>
                    <a:pt x="129878" y="98224"/>
                  </a:lnTo>
                  <a:lnTo>
                    <a:pt x="151270" y="98224"/>
                  </a:lnTo>
                  <a:lnTo>
                    <a:pt x="151270" y="196448"/>
                  </a:lnTo>
                  <a:close/>
                </a:path>
                <a:path w="298450" h="478790">
                  <a:moveTo>
                    <a:pt x="67230" y="215257"/>
                  </a:moveTo>
                  <a:lnTo>
                    <a:pt x="53478" y="196448"/>
                  </a:lnTo>
                  <a:lnTo>
                    <a:pt x="192525" y="196448"/>
                  </a:lnTo>
                  <a:lnTo>
                    <a:pt x="210861" y="171369"/>
                  </a:lnTo>
                  <a:lnTo>
                    <a:pt x="238365" y="208987"/>
                  </a:lnTo>
                  <a:lnTo>
                    <a:pt x="88622" y="208987"/>
                  </a:lnTo>
                  <a:lnTo>
                    <a:pt x="67230" y="215257"/>
                  </a:lnTo>
                  <a:close/>
                </a:path>
                <a:path w="298450" h="478790">
                  <a:moveTo>
                    <a:pt x="151270" y="346918"/>
                  </a:moveTo>
                  <a:lnTo>
                    <a:pt x="129878" y="346918"/>
                  </a:lnTo>
                  <a:lnTo>
                    <a:pt x="129878" y="208987"/>
                  </a:lnTo>
                  <a:lnTo>
                    <a:pt x="151270" y="208987"/>
                  </a:lnTo>
                  <a:lnTo>
                    <a:pt x="151270" y="346918"/>
                  </a:lnTo>
                  <a:close/>
                </a:path>
                <a:path w="298450" h="478790">
                  <a:moveTo>
                    <a:pt x="209333" y="317660"/>
                  </a:moveTo>
                  <a:lnTo>
                    <a:pt x="200165" y="298852"/>
                  </a:lnTo>
                  <a:lnTo>
                    <a:pt x="198182" y="293896"/>
                  </a:lnTo>
                  <a:lnTo>
                    <a:pt x="163493" y="231976"/>
                  </a:lnTo>
                  <a:lnTo>
                    <a:pt x="168078" y="225706"/>
                  </a:lnTo>
                  <a:lnTo>
                    <a:pt x="211626" y="259144"/>
                  </a:lnTo>
                  <a:lnTo>
                    <a:pt x="221557" y="284222"/>
                  </a:lnTo>
                  <a:lnTo>
                    <a:pt x="216973" y="306166"/>
                  </a:lnTo>
                  <a:lnTo>
                    <a:pt x="209333" y="317660"/>
                  </a:lnTo>
                  <a:close/>
                </a:path>
                <a:path w="298450" h="478790">
                  <a:moveTo>
                    <a:pt x="45839" y="365727"/>
                  </a:moveTo>
                  <a:lnTo>
                    <a:pt x="32087" y="346918"/>
                  </a:lnTo>
                  <a:lnTo>
                    <a:pt x="203221" y="346918"/>
                  </a:lnTo>
                  <a:lnTo>
                    <a:pt x="224613" y="317660"/>
                  </a:lnTo>
                  <a:lnTo>
                    <a:pt x="255173" y="359458"/>
                  </a:lnTo>
                  <a:lnTo>
                    <a:pt x="82510" y="359458"/>
                  </a:lnTo>
                  <a:lnTo>
                    <a:pt x="71544" y="361178"/>
                  </a:lnTo>
                  <a:lnTo>
                    <a:pt x="45839" y="365727"/>
                  </a:lnTo>
                  <a:close/>
                </a:path>
                <a:path w="298450" h="478790">
                  <a:moveTo>
                    <a:pt x="262813" y="468131"/>
                  </a:moveTo>
                  <a:lnTo>
                    <a:pt x="262813" y="426334"/>
                  </a:lnTo>
                  <a:lnTo>
                    <a:pt x="285018" y="426334"/>
                  </a:lnTo>
                  <a:lnTo>
                    <a:pt x="285732" y="455592"/>
                  </a:lnTo>
                  <a:lnTo>
                    <a:pt x="262813" y="468131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739409" y="1018095"/>
              <a:ext cx="1114425" cy="493395"/>
            </a:xfrm>
            <a:custGeom>
              <a:rect l="l" t="t" r="r" b="b"/>
              <a:pathLst>
                <a:path w="1114425" h="493394">
                  <a:moveTo>
                    <a:pt x="111544" y="45974"/>
                  </a:moveTo>
                  <a:lnTo>
                    <a:pt x="103911" y="35534"/>
                  </a:lnTo>
                  <a:lnTo>
                    <a:pt x="90157" y="16725"/>
                  </a:lnTo>
                  <a:lnTo>
                    <a:pt x="76403" y="35534"/>
                  </a:lnTo>
                  <a:lnTo>
                    <a:pt x="21399" y="35534"/>
                  </a:lnTo>
                  <a:lnTo>
                    <a:pt x="0" y="16725"/>
                  </a:lnTo>
                  <a:lnTo>
                    <a:pt x="673" y="48069"/>
                  </a:lnTo>
                  <a:lnTo>
                    <a:pt x="990" y="89954"/>
                  </a:lnTo>
                  <a:lnTo>
                    <a:pt x="1536" y="222567"/>
                  </a:lnTo>
                  <a:lnTo>
                    <a:pt x="1435" y="298132"/>
                  </a:lnTo>
                  <a:lnTo>
                    <a:pt x="736" y="419125"/>
                  </a:lnTo>
                  <a:lnTo>
                    <a:pt x="609" y="434695"/>
                  </a:lnTo>
                  <a:lnTo>
                    <a:pt x="0" y="484847"/>
                  </a:lnTo>
                  <a:lnTo>
                    <a:pt x="21399" y="470217"/>
                  </a:lnTo>
                  <a:lnTo>
                    <a:pt x="21399" y="315569"/>
                  </a:lnTo>
                  <a:lnTo>
                    <a:pt x="54508" y="354672"/>
                  </a:lnTo>
                  <a:lnTo>
                    <a:pt x="56540" y="359460"/>
                  </a:lnTo>
                  <a:lnTo>
                    <a:pt x="96266" y="323926"/>
                  </a:lnTo>
                  <a:lnTo>
                    <a:pt x="102247" y="285508"/>
                  </a:lnTo>
                  <a:lnTo>
                    <a:pt x="103149" y="278993"/>
                  </a:lnTo>
                  <a:lnTo>
                    <a:pt x="95389" y="244106"/>
                  </a:lnTo>
                  <a:lnTo>
                    <a:pt x="92443" y="231978"/>
                  </a:lnTo>
                  <a:lnTo>
                    <a:pt x="82511" y="215900"/>
                  </a:lnTo>
                  <a:lnTo>
                    <a:pt x="82511" y="274815"/>
                  </a:lnTo>
                  <a:lnTo>
                    <a:pt x="71056" y="315569"/>
                  </a:lnTo>
                  <a:lnTo>
                    <a:pt x="21399" y="307213"/>
                  </a:lnTo>
                  <a:lnTo>
                    <a:pt x="21399" y="48069"/>
                  </a:lnTo>
                  <a:lnTo>
                    <a:pt x="77927" y="48069"/>
                  </a:lnTo>
                  <a:lnTo>
                    <a:pt x="47371" y="171373"/>
                  </a:lnTo>
                  <a:lnTo>
                    <a:pt x="79209" y="251345"/>
                  </a:lnTo>
                  <a:lnTo>
                    <a:pt x="80365" y="257162"/>
                  </a:lnTo>
                  <a:lnTo>
                    <a:pt x="82511" y="274815"/>
                  </a:lnTo>
                  <a:lnTo>
                    <a:pt x="82511" y="215900"/>
                  </a:lnTo>
                  <a:lnTo>
                    <a:pt x="55016" y="171373"/>
                  </a:lnTo>
                  <a:lnTo>
                    <a:pt x="97802" y="58521"/>
                  </a:lnTo>
                  <a:lnTo>
                    <a:pt x="109258" y="48069"/>
                  </a:lnTo>
                  <a:lnTo>
                    <a:pt x="111544" y="45974"/>
                  </a:lnTo>
                  <a:close/>
                </a:path>
                <a:path w="1114425" h="493394">
                  <a:moveTo>
                    <a:pt x="178777" y="261239"/>
                  </a:moveTo>
                  <a:lnTo>
                    <a:pt x="146697" y="234061"/>
                  </a:lnTo>
                  <a:lnTo>
                    <a:pt x="141655" y="256159"/>
                  </a:lnTo>
                  <a:lnTo>
                    <a:pt x="121475" y="321843"/>
                  </a:lnTo>
                  <a:lnTo>
                    <a:pt x="109016" y="353263"/>
                  </a:lnTo>
                  <a:lnTo>
                    <a:pt x="90449" y="391909"/>
                  </a:lnTo>
                  <a:lnTo>
                    <a:pt x="70294" y="428421"/>
                  </a:lnTo>
                  <a:lnTo>
                    <a:pt x="73355" y="434695"/>
                  </a:lnTo>
                  <a:lnTo>
                    <a:pt x="108445" y="390512"/>
                  </a:lnTo>
                  <a:lnTo>
                    <a:pt x="131368" y="350278"/>
                  </a:lnTo>
                  <a:lnTo>
                    <a:pt x="165023" y="273773"/>
                  </a:lnTo>
                  <a:lnTo>
                    <a:pt x="178777" y="261239"/>
                  </a:lnTo>
                  <a:close/>
                </a:path>
                <a:path w="1114425" h="493394">
                  <a:moveTo>
                    <a:pt x="304076" y="56426"/>
                  </a:moveTo>
                  <a:lnTo>
                    <a:pt x="279628" y="20904"/>
                  </a:lnTo>
                  <a:lnTo>
                    <a:pt x="262813" y="43891"/>
                  </a:lnTo>
                  <a:lnTo>
                    <a:pt x="125298" y="43891"/>
                  </a:lnTo>
                  <a:lnTo>
                    <a:pt x="139052" y="62699"/>
                  </a:lnTo>
                  <a:lnTo>
                    <a:pt x="168084" y="56426"/>
                  </a:lnTo>
                  <a:lnTo>
                    <a:pt x="304076" y="56426"/>
                  </a:lnTo>
                  <a:close/>
                </a:path>
                <a:path w="1114425" h="493394">
                  <a:moveTo>
                    <a:pt x="319354" y="380352"/>
                  </a:moveTo>
                  <a:lnTo>
                    <a:pt x="309422" y="339610"/>
                  </a:lnTo>
                  <a:lnTo>
                    <a:pt x="247535" y="246608"/>
                  </a:lnTo>
                  <a:lnTo>
                    <a:pt x="242951" y="250786"/>
                  </a:lnTo>
                  <a:lnTo>
                    <a:pt x="265201" y="298081"/>
                  </a:lnTo>
                  <a:lnTo>
                    <a:pt x="275043" y="320802"/>
                  </a:lnTo>
                  <a:lnTo>
                    <a:pt x="286651" y="354355"/>
                  </a:lnTo>
                  <a:lnTo>
                    <a:pt x="296430" y="386626"/>
                  </a:lnTo>
                  <a:lnTo>
                    <a:pt x="308660" y="411708"/>
                  </a:lnTo>
                  <a:lnTo>
                    <a:pt x="314769" y="401256"/>
                  </a:lnTo>
                  <a:lnTo>
                    <a:pt x="319354" y="380352"/>
                  </a:lnTo>
                  <a:close/>
                </a:path>
                <a:path w="1114425" h="493394">
                  <a:moveTo>
                    <a:pt x="331584" y="183908"/>
                  </a:moveTo>
                  <a:lnTo>
                    <a:pt x="305600" y="146291"/>
                  </a:lnTo>
                  <a:lnTo>
                    <a:pt x="287261" y="171373"/>
                  </a:lnTo>
                  <a:lnTo>
                    <a:pt x="96266" y="171373"/>
                  </a:lnTo>
                  <a:lnTo>
                    <a:pt x="110020" y="190182"/>
                  </a:lnTo>
                  <a:lnTo>
                    <a:pt x="135750" y="185623"/>
                  </a:lnTo>
                  <a:lnTo>
                    <a:pt x="146697" y="183908"/>
                  </a:lnTo>
                  <a:lnTo>
                    <a:pt x="200177" y="183908"/>
                  </a:lnTo>
                  <a:lnTo>
                    <a:pt x="200177" y="415886"/>
                  </a:lnTo>
                  <a:lnTo>
                    <a:pt x="191008" y="435737"/>
                  </a:lnTo>
                  <a:lnTo>
                    <a:pt x="139052" y="426339"/>
                  </a:lnTo>
                  <a:lnTo>
                    <a:pt x="139052" y="434695"/>
                  </a:lnTo>
                  <a:lnTo>
                    <a:pt x="183362" y="482765"/>
                  </a:lnTo>
                  <a:lnTo>
                    <a:pt x="215455" y="456641"/>
                  </a:lnTo>
                  <a:lnTo>
                    <a:pt x="219392" y="435737"/>
                  </a:lnTo>
                  <a:lnTo>
                    <a:pt x="221564" y="424243"/>
                  </a:lnTo>
                  <a:lnTo>
                    <a:pt x="221564" y="183908"/>
                  </a:lnTo>
                  <a:lnTo>
                    <a:pt x="331584" y="183908"/>
                  </a:lnTo>
                  <a:close/>
                </a:path>
                <a:path w="1114425" h="493394">
                  <a:moveTo>
                    <a:pt x="507301" y="150469"/>
                  </a:moveTo>
                  <a:lnTo>
                    <a:pt x="479793" y="117030"/>
                  </a:lnTo>
                  <a:lnTo>
                    <a:pt x="443115" y="181825"/>
                  </a:lnTo>
                  <a:lnTo>
                    <a:pt x="423659" y="207352"/>
                  </a:lnTo>
                  <a:lnTo>
                    <a:pt x="401789" y="232511"/>
                  </a:lnTo>
                  <a:lnTo>
                    <a:pt x="375894" y="259143"/>
                  </a:lnTo>
                  <a:lnTo>
                    <a:pt x="377418" y="265417"/>
                  </a:lnTo>
                  <a:lnTo>
                    <a:pt x="415734" y="238379"/>
                  </a:lnTo>
                  <a:lnTo>
                    <a:pt x="444385" y="211213"/>
                  </a:lnTo>
                  <a:lnTo>
                    <a:pt x="492023" y="156743"/>
                  </a:lnTo>
                  <a:lnTo>
                    <a:pt x="507301" y="150469"/>
                  </a:lnTo>
                  <a:close/>
                </a:path>
                <a:path w="1114425" h="493394">
                  <a:moveTo>
                    <a:pt x="563067" y="52247"/>
                  </a:moveTo>
                  <a:lnTo>
                    <a:pt x="513410" y="0"/>
                  </a:lnTo>
                  <a:lnTo>
                    <a:pt x="508825" y="6273"/>
                  </a:lnTo>
                  <a:lnTo>
                    <a:pt x="534377" y="59829"/>
                  </a:lnTo>
                  <a:lnTo>
                    <a:pt x="537857" y="68961"/>
                  </a:lnTo>
                  <a:lnTo>
                    <a:pt x="548551" y="87769"/>
                  </a:lnTo>
                  <a:lnTo>
                    <a:pt x="556958" y="79413"/>
                  </a:lnTo>
                  <a:lnTo>
                    <a:pt x="563067" y="52247"/>
                  </a:lnTo>
                  <a:close/>
                </a:path>
                <a:path w="1114425" h="493394">
                  <a:moveTo>
                    <a:pt x="686066" y="219443"/>
                  </a:moveTo>
                  <a:lnTo>
                    <a:pt x="662393" y="177634"/>
                  </a:lnTo>
                  <a:lnTo>
                    <a:pt x="648677" y="166408"/>
                  </a:lnTo>
                  <a:lnTo>
                    <a:pt x="640524" y="160667"/>
                  </a:lnTo>
                  <a:lnTo>
                    <a:pt x="585228" y="123304"/>
                  </a:lnTo>
                  <a:lnTo>
                    <a:pt x="582168" y="131660"/>
                  </a:lnTo>
                  <a:lnTo>
                    <a:pt x="623658" y="174675"/>
                  </a:lnTo>
                  <a:lnTo>
                    <a:pt x="634885" y="188087"/>
                  </a:lnTo>
                  <a:lnTo>
                    <a:pt x="656234" y="221526"/>
                  </a:lnTo>
                  <a:lnTo>
                    <a:pt x="664679" y="236156"/>
                  </a:lnTo>
                  <a:lnTo>
                    <a:pt x="675373" y="250786"/>
                  </a:lnTo>
                  <a:lnTo>
                    <a:pt x="682256" y="238252"/>
                  </a:lnTo>
                  <a:lnTo>
                    <a:pt x="686066" y="219443"/>
                  </a:lnTo>
                  <a:close/>
                </a:path>
                <a:path w="1114425" h="493394">
                  <a:moveTo>
                    <a:pt x="716635" y="104495"/>
                  </a:moveTo>
                  <a:lnTo>
                    <a:pt x="683018" y="58521"/>
                  </a:lnTo>
                  <a:lnTo>
                    <a:pt x="658571" y="91960"/>
                  </a:lnTo>
                  <a:lnTo>
                    <a:pt x="371309" y="91960"/>
                  </a:lnTo>
                  <a:lnTo>
                    <a:pt x="385064" y="110769"/>
                  </a:lnTo>
                  <a:lnTo>
                    <a:pt x="412877" y="105651"/>
                  </a:lnTo>
                  <a:lnTo>
                    <a:pt x="420204" y="104495"/>
                  </a:lnTo>
                  <a:lnTo>
                    <a:pt x="716635" y="104495"/>
                  </a:lnTo>
                  <a:close/>
                </a:path>
                <a:path w="1114425" h="493394">
                  <a:moveTo>
                    <a:pt x="722744" y="440969"/>
                  </a:moveTo>
                  <a:lnTo>
                    <a:pt x="684606" y="440232"/>
                  </a:lnTo>
                  <a:lnTo>
                    <a:pt x="638098" y="429653"/>
                  </a:lnTo>
                  <a:lnTo>
                    <a:pt x="596557" y="408101"/>
                  </a:lnTo>
                  <a:lnTo>
                    <a:pt x="551611" y="365734"/>
                  </a:lnTo>
                  <a:lnTo>
                    <a:pt x="563079" y="346925"/>
                  </a:lnTo>
                  <a:lnTo>
                    <a:pt x="563308" y="346557"/>
                  </a:lnTo>
                  <a:lnTo>
                    <a:pt x="574319" y="326351"/>
                  </a:lnTo>
                  <a:lnTo>
                    <a:pt x="589216" y="292912"/>
                  </a:lnTo>
                  <a:lnTo>
                    <a:pt x="590003" y="290791"/>
                  </a:lnTo>
                  <a:lnTo>
                    <a:pt x="611200" y="231978"/>
                  </a:lnTo>
                  <a:lnTo>
                    <a:pt x="626478" y="221526"/>
                  </a:lnTo>
                  <a:lnTo>
                    <a:pt x="591337" y="192265"/>
                  </a:lnTo>
                  <a:lnTo>
                    <a:pt x="578878" y="247040"/>
                  </a:lnTo>
                  <a:lnTo>
                    <a:pt x="575652" y="260057"/>
                  </a:lnTo>
                  <a:lnTo>
                    <a:pt x="563041" y="298716"/>
                  </a:lnTo>
                  <a:lnTo>
                    <a:pt x="552526" y="323278"/>
                  </a:lnTo>
                  <a:lnTo>
                    <a:pt x="540918" y="346925"/>
                  </a:lnTo>
                  <a:lnTo>
                    <a:pt x="527812" y="322618"/>
                  </a:lnTo>
                  <a:lnTo>
                    <a:pt x="516559" y="299897"/>
                  </a:lnTo>
                  <a:lnTo>
                    <a:pt x="501281" y="263321"/>
                  </a:lnTo>
                  <a:lnTo>
                    <a:pt x="496443" y="249720"/>
                  </a:lnTo>
                  <a:lnTo>
                    <a:pt x="479793" y="200634"/>
                  </a:lnTo>
                  <a:lnTo>
                    <a:pt x="473684" y="202717"/>
                  </a:lnTo>
                  <a:lnTo>
                    <a:pt x="487273" y="255041"/>
                  </a:lnTo>
                  <a:lnTo>
                    <a:pt x="505917" y="313410"/>
                  </a:lnTo>
                  <a:lnTo>
                    <a:pt x="528688" y="365734"/>
                  </a:lnTo>
                  <a:lnTo>
                    <a:pt x="509727" y="386994"/>
                  </a:lnTo>
                  <a:lnTo>
                    <a:pt x="478116" y="417156"/>
                  </a:lnTo>
                  <a:lnTo>
                    <a:pt x="439153" y="445897"/>
                  </a:lnTo>
                  <a:lnTo>
                    <a:pt x="406400" y="464337"/>
                  </a:lnTo>
                  <a:lnTo>
                    <a:pt x="372833" y="480669"/>
                  </a:lnTo>
                  <a:lnTo>
                    <a:pt x="374357" y="489026"/>
                  </a:lnTo>
                  <a:lnTo>
                    <a:pt x="410184" y="475665"/>
                  </a:lnTo>
                  <a:lnTo>
                    <a:pt x="445770" y="459638"/>
                  </a:lnTo>
                  <a:lnTo>
                    <a:pt x="487413" y="433514"/>
                  </a:lnTo>
                  <a:lnTo>
                    <a:pt x="522160" y="403961"/>
                  </a:lnTo>
                  <a:lnTo>
                    <a:pt x="540918" y="384543"/>
                  </a:lnTo>
                  <a:lnTo>
                    <a:pt x="556831" y="405117"/>
                  </a:lnTo>
                  <a:lnTo>
                    <a:pt x="586968" y="434594"/>
                  </a:lnTo>
                  <a:lnTo>
                    <a:pt x="625551" y="459155"/>
                  </a:lnTo>
                  <a:lnTo>
                    <a:pt x="695236" y="482765"/>
                  </a:lnTo>
                  <a:lnTo>
                    <a:pt x="722744" y="447230"/>
                  </a:lnTo>
                  <a:lnTo>
                    <a:pt x="722744" y="440969"/>
                  </a:lnTo>
                  <a:close/>
                </a:path>
                <a:path w="1114425" h="493394">
                  <a:moveTo>
                    <a:pt x="877074" y="35534"/>
                  </a:moveTo>
                  <a:lnTo>
                    <a:pt x="846505" y="4178"/>
                  </a:lnTo>
                  <a:lnTo>
                    <a:pt x="839393" y="24841"/>
                  </a:lnTo>
                  <a:lnTo>
                    <a:pt x="816711" y="79413"/>
                  </a:lnTo>
                  <a:lnTo>
                    <a:pt x="800493" y="109842"/>
                  </a:lnTo>
                  <a:lnTo>
                    <a:pt x="785329" y="135077"/>
                  </a:lnTo>
                  <a:lnTo>
                    <a:pt x="763993" y="167195"/>
                  </a:lnTo>
                  <a:lnTo>
                    <a:pt x="767054" y="173456"/>
                  </a:lnTo>
                  <a:lnTo>
                    <a:pt x="789533" y="148221"/>
                  </a:lnTo>
                  <a:lnTo>
                    <a:pt x="813600" y="117551"/>
                  </a:lnTo>
                  <a:lnTo>
                    <a:pt x="834288" y="87769"/>
                  </a:lnTo>
                  <a:lnTo>
                    <a:pt x="877074" y="35534"/>
                  </a:lnTo>
                  <a:close/>
                </a:path>
                <a:path w="1114425" h="493394">
                  <a:moveTo>
                    <a:pt x="881659" y="163017"/>
                  </a:moveTo>
                  <a:lnTo>
                    <a:pt x="852627" y="127482"/>
                  </a:lnTo>
                  <a:lnTo>
                    <a:pt x="845273" y="150736"/>
                  </a:lnTo>
                  <a:lnTo>
                    <a:pt x="833920" y="178574"/>
                  </a:lnTo>
                  <a:lnTo>
                    <a:pt x="808316" y="236156"/>
                  </a:lnTo>
                  <a:lnTo>
                    <a:pt x="777316" y="293598"/>
                  </a:lnTo>
                  <a:lnTo>
                    <a:pt x="765340" y="314528"/>
                  </a:lnTo>
                  <a:lnTo>
                    <a:pt x="753300" y="332295"/>
                  </a:lnTo>
                  <a:lnTo>
                    <a:pt x="756361" y="338556"/>
                  </a:lnTo>
                  <a:lnTo>
                    <a:pt x="775589" y="316382"/>
                  </a:lnTo>
                  <a:lnTo>
                    <a:pt x="798550" y="285711"/>
                  </a:lnTo>
                  <a:lnTo>
                    <a:pt x="822058" y="250786"/>
                  </a:lnTo>
                  <a:lnTo>
                    <a:pt x="822058" y="397078"/>
                  </a:lnTo>
                  <a:lnTo>
                    <a:pt x="821817" y="428129"/>
                  </a:lnTo>
                  <a:lnTo>
                    <a:pt x="821613" y="440626"/>
                  </a:lnTo>
                  <a:lnTo>
                    <a:pt x="820534" y="493217"/>
                  </a:lnTo>
                  <a:lnTo>
                    <a:pt x="843457" y="480669"/>
                  </a:lnTo>
                  <a:lnTo>
                    <a:pt x="843457" y="250786"/>
                  </a:lnTo>
                  <a:lnTo>
                    <a:pt x="843457" y="213169"/>
                  </a:lnTo>
                  <a:lnTo>
                    <a:pt x="881659" y="163017"/>
                  </a:lnTo>
                  <a:close/>
                </a:path>
                <a:path w="1114425" h="493394">
                  <a:moveTo>
                    <a:pt x="1000836" y="77330"/>
                  </a:moveTo>
                  <a:lnTo>
                    <a:pt x="997013" y="61658"/>
                  </a:lnTo>
                  <a:lnTo>
                    <a:pt x="950417" y="12534"/>
                  </a:lnTo>
                  <a:lnTo>
                    <a:pt x="945832" y="18808"/>
                  </a:lnTo>
                  <a:lnTo>
                    <a:pt x="973277" y="81788"/>
                  </a:lnTo>
                  <a:lnTo>
                    <a:pt x="976388" y="91960"/>
                  </a:lnTo>
                  <a:lnTo>
                    <a:pt x="984034" y="110769"/>
                  </a:lnTo>
                  <a:lnTo>
                    <a:pt x="993965" y="99275"/>
                  </a:lnTo>
                  <a:lnTo>
                    <a:pt x="1000836" y="77330"/>
                  </a:lnTo>
                  <a:close/>
                </a:path>
                <a:path w="1114425" h="493394">
                  <a:moveTo>
                    <a:pt x="1113904" y="457682"/>
                  </a:moveTo>
                  <a:lnTo>
                    <a:pt x="1083348" y="415886"/>
                  </a:lnTo>
                  <a:lnTo>
                    <a:pt x="1061961" y="445147"/>
                  </a:lnTo>
                  <a:lnTo>
                    <a:pt x="991666" y="445147"/>
                  </a:lnTo>
                  <a:lnTo>
                    <a:pt x="991666" y="284226"/>
                  </a:lnTo>
                  <a:lnTo>
                    <a:pt x="1087932" y="284226"/>
                  </a:lnTo>
                  <a:lnTo>
                    <a:pt x="1061961" y="248691"/>
                  </a:lnTo>
                  <a:lnTo>
                    <a:pt x="1045146" y="271678"/>
                  </a:lnTo>
                  <a:lnTo>
                    <a:pt x="991666" y="271678"/>
                  </a:lnTo>
                  <a:lnTo>
                    <a:pt x="991666" y="140017"/>
                  </a:lnTo>
                  <a:lnTo>
                    <a:pt x="1097102" y="140017"/>
                  </a:lnTo>
                  <a:lnTo>
                    <a:pt x="1068070" y="100317"/>
                  </a:lnTo>
                  <a:lnTo>
                    <a:pt x="1048207" y="127482"/>
                  </a:lnTo>
                  <a:lnTo>
                    <a:pt x="880122" y="127482"/>
                  </a:lnTo>
                  <a:lnTo>
                    <a:pt x="893876" y="146291"/>
                  </a:lnTo>
                  <a:lnTo>
                    <a:pt x="919581" y="141744"/>
                  </a:lnTo>
                  <a:lnTo>
                    <a:pt x="930554" y="140017"/>
                  </a:lnTo>
                  <a:lnTo>
                    <a:pt x="970280" y="140017"/>
                  </a:lnTo>
                  <a:lnTo>
                    <a:pt x="970280" y="271678"/>
                  </a:lnTo>
                  <a:lnTo>
                    <a:pt x="892352" y="271678"/>
                  </a:lnTo>
                  <a:lnTo>
                    <a:pt x="906106" y="290499"/>
                  </a:lnTo>
                  <a:lnTo>
                    <a:pt x="931824" y="285940"/>
                  </a:lnTo>
                  <a:lnTo>
                    <a:pt x="942771" y="284226"/>
                  </a:lnTo>
                  <a:lnTo>
                    <a:pt x="970280" y="284226"/>
                  </a:lnTo>
                  <a:lnTo>
                    <a:pt x="970280" y="445147"/>
                  </a:lnTo>
                  <a:lnTo>
                    <a:pt x="855675" y="445147"/>
                  </a:lnTo>
                  <a:lnTo>
                    <a:pt x="869429" y="463956"/>
                  </a:lnTo>
                  <a:lnTo>
                    <a:pt x="895172" y="459397"/>
                  </a:lnTo>
                  <a:lnTo>
                    <a:pt x="906106" y="457682"/>
                  </a:lnTo>
                  <a:lnTo>
                    <a:pt x="1113904" y="457682"/>
                  </a:lnTo>
                  <a:close/>
                </a:path>
              </a:pathLst>
            </a:custGeom>
            <a:solidFill>
              <a:srgbClr val="B2B2B2">
                <a:alpha val="749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5701309" y="992695"/>
              <a:ext cx="1114425" cy="493395"/>
            </a:xfrm>
            <a:custGeom>
              <a:rect l="l" t="t" r="r" b="b"/>
              <a:pathLst>
                <a:path w="1114425" h="493394">
                  <a:moveTo>
                    <a:pt x="111544" y="45974"/>
                  </a:moveTo>
                  <a:lnTo>
                    <a:pt x="103911" y="35534"/>
                  </a:lnTo>
                  <a:lnTo>
                    <a:pt x="90157" y="16725"/>
                  </a:lnTo>
                  <a:lnTo>
                    <a:pt x="76403" y="35534"/>
                  </a:lnTo>
                  <a:lnTo>
                    <a:pt x="21399" y="35534"/>
                  </a:lnTo>
                  <a:lnTo>
                    <a:pt x="0" y="16725"/>
                  </a:lnTo>
                  <a:lnTo>
                    <a:pt x="673" y="48069"/>
                  </a:lnTo>
                  <a:lnTo>
                    <a:pt x="990" y="89954"/>
                  </a:lnTo>
                  <a:lnTo>
                    <a:pt x="1536" y="222567"/>
                  </a:lnTo>
                  <a:lnTo>
                    <a:pt x="1435" y="298132"/>
                  </a:lnTo>
                  <a:lnTo>
                    <a:pt x="736" y="419125"/>
                  </a:lnTo>
                  <a:lnTo>
                    <a:pt x="609" y="434695"/>
                  </a:lnTo>
                  <a:lnTo>
                    <a:pt x="0" y="484847"/>
                  </a:lnTo>
                  <a:lnTo>
                    <a:pt x="21399" y="470217"/>
                  </a:lnTo>
                  <a:lnTo>
                    <a:pt x="21399" y="315569"/>
                  </a:lnTo>
                  <a:lnTo>
                    <a:pt x="54508" y="354672"/>
                  </a:lnTo>
                  <a:lnTo>
                    <a:pt x="56540" y="359460"/>
                  </a:lnTo>
                  <a:lnTo>
                    <a:pt x="96266" y="323926"/>
                  </a:lnTo>
                  <a:lnTo>
                    <a:pt x="102247" y="285508"/>
                  </a:lnTo>
                  <a:lnTo>
                    <a:pt x="103149" y="278993"/>
                  </a:lnTo>
                  <a:lnTo>
                    <a:pt x="95389" y="244106"/>
                  </a:lnTo>
                  <a:lnTo>
                    <a:pt x="92443" y="231978"/>
                  </a:lnTo>
                  <a:lnTo>
                    <a:pt x="82511" y="215900"/>
                  </a:lnTo>
                  <a:lnTo>
                    <a:pt x="82511" y="274815"/>
                  </a:lnTo>
                  <a:lnTo>
                    <a:pt x="71056" y="315569"/>
                  </a:lnTo>
                  <a:lnTo>
                    <a:pt x="21399" y="307213"/>
                  </a:lnTo>
                  <a:lnTo>
                    <a:pt x="21399" y="48069"/>
                  </a:lnTo>
                  <a:lnTo>
                    <a:pt x="77927" y="48069"/>
                  </a:lnTo>
                  <a:lnTo>
                    <a:pt x="47371" y="171373"/>
                  </a:lnTo>
                  <a:lnTo>
                    <a:pt x="79209" y="251345"/>
                  </a:lnTo>
                  <a:lnTo>
                    <a:pt x="80365" y="257162"/>
                  </a:lnTo>
                  <a:lnTo>
                    <a:pt x="82511" y="274815"/>
                  </a:lnTo>
                  <a:lnTo>
                    <a:pt x="82511" y="215900"/>
                  </a:lnTo>
                  <a:lnTo>
                    <a:pt x="55016" y="171373"/>
                  </a:lnTo>
                  <a:lnTo>
                    <a:pt x="97802" y="58521"/>
                  </a:lnTo>
                  <a:lnTo>
                    <a:pt x="109258" y="48069"/>
                  </a:lnTo>
                  <a:lnTo>
                    <a:pt x="111544" y="45974"/>
                  </a:lnTo>
                  <a:close/>
                </a:path>
                <a:path w="1114425" h="493394">
                  <a:moveTo>
                    <a:pt x="178777" y="261239"/>
                  </a:moveTo>
                  <a:lnTo>
                    <a:pt x="146697" y="234061"/>
                  </a:lnTo>
                  <a:lnTo>
                    <a:pt x="141655" y="256159"/>
                  </a:lnTo>
                  <a:lnTo>
                    <a:pt x="121475" y="321843"/>
                  </a:lnTo>
                  <a:lnTo>
                    <a:pt x="109016" y="353263"/>
                  </a:lnTo>
                  <a:lnTo>
                    <a:pt x="90449" y="391909"/>
                  </a:lnTo>
                  <a:lnTo>
                    <a:pt x="70294" y="428421"/>
                  </a:lnTo>
                  <a:lnTo>
                    <a:pt x="73342" y="434695"/>
                  </a:lnTo>
                  <a:lnTo>
                    <a:pt x="108445" y="390512"/>
                  </a:lnTo>
                  <a:lnTo>
                    <a:pt x="131368" y="350278"/>
                  </a:lnTo>
                  <a:lnTo>
                    <a:pt x="165023" y="273773"/>
                  </a:lnTo>
                  <a:lnTo>
                    <a:pt x="178777" y="261239"/>
                  </a:lnTo>
                  <a:close/>
                </a:path>
                <a:path w="1114425" h="493394">
                  <a:moveTo>
                    <a:pt x="304076" y="56426"/>
                  </a:moveTo>
                  <a:lnTo>
                    <a:pt x="279628" y="20904"/>
                  </a:lnTo>
                  <a:lnTo>
                    <a:pt x="262813" y="43891"/>
                  </a:lnTo>
                  <a:lnTo>
                    <a:pt x="125298" y="43891"/>
                  </a:lnTo>
                  <a:lnTo>
                    <a:pt x="139052" y="62699"/>
                  </a:lnTo>
                  <a:lnTo>
                    <a:pt x="168084" y="56426"/>
                  </a:lnTo>
                  <a:lnTo>
                    <a:pt x="304076" y="56426"/>
                  </a:lnTo>
                  <a:close/>
                </a:path>
                <a:path w="1114425" h="493394">
                  <a:moveTo>
                    <a:pt x="319354" y="380352"/>
                  </a:moveTo>
                  <a:lnTo>
                    <a:pt x="309422" y="339610"/>
                  </a:lnTo>
                  <a:lnTo>
                    <a:pt x="247535" y="246608"/>
                  </a:lnTo>
                  <a:lnTo>
                    <a:pt x="242951" y="250786"/>
                  </a:lnTo>
                  <a:lnTo>
                    <a:pt x="265201" y="298081"/>
                  </a:lnTo>
                  <a:lnTo>
                    <a:pt x="275043" y="320802"/>
                  </a:lnTo>
                  <a:lnTo>
                    <a:pt x="286651" y="354355"/>
                  </a:lnTo>
                  <a:lnTo>
                    <a:pt x="296430" y="386626"/>
                  </a:lnTo>
                  <a:lnTo>
                    <a:pt x="308660" y="411708"/>
                  </a:lnTo>
                  <a:lnTo>
                    <a:pt x="314769" y="401256"/>
                  </a:lnTo>
                  <a:lnTo>
                    <a:pt x="319354" y="380352"/>
                  </a:lnTo>
                  <a:close/>
                </a:path>
                <a:path w="1114425" h="493394">
                  <a:moveTo>
                    <a:pt x="331584" y="183908"/>
                  </a:moveTo>
                  <a:lnTo>
                    <a:pt x="305600" y="146291"/>
                  </a:lnTo>
                  <a:lnTo>
                    <a:pt x="287261" y="171373"/>
                  </a:lnTo>
                  <a:lnTo>
                    <a:pt x="96266" y="171373"/>
                  </a:lnTo>
                  <a:lnTo>
                    <a:pt x="110020" y="190182"/>
                  </a:lnTo>
                  <a:lnTo>
                    <a:pt x="135750" y="185623"/>
                  </a:lnTo>
                  <a:lnTo>
                    <a:pt x="146697" y="183908"/>
                  </a:lnTo>
                  <a:lnTo>
                    <a:pt x="200177" y="183908"/>
                  </a:lnTo>
                  <a:lnTo>
                    <a:pt x="200177" y="415886"/>
                  </a:lnTo>
                  <a:lnTo>
                    <a:pt x="191008" y="435737"/>
                  </a:lnTo>
                  <a:lnTo>
                    <a:pt x="139052" y="426339"/>
                  </a:lnTo>
                  <a:lnTo>
                    <a:pt x="139052" y="434695"/>
                  </a:lnTo>
                  <a:lnTo>
                    <a:pt x="183362" y="482765"/>
                  </a:lnTo>
                  <a:lnTo>
                    <a:pt x="215455" y="456641"/>
                  </a:lnTo>
                  <a:lnTo>
                    <a:pt x="219392" y="435737"/>
                  </a:lnTo>
                  <a:lnTo>
                    <a:pt x="221564" y="424243"/>
                  </a:lnTo>
                  <a:lnTo>
                    <a:pt x="221564" y="183908"/>
                  </a:lnTo>
                  <a:lnTo>
                    <a:pt x="331584" y="183908"/>
                  </a:lnTo>
                  <a:close/>
                </a:path>
                <a:path w="1114425" h="493394">
                  <a:moveTo>
                    <a:pt x="507301" y="150469"/>
                  </a:moveTo>
                  <a:lnTo>
                    <a:pt x="479793" y="117030"/>
                  </a:lnTo>
                  <a:lnTo>
                    <a:pt x="443115" y="181825"/>
                  </a:lnTo>
                  <a:lnTo>
                    <a:pt x="423659" y="207352"/>
                  </a:lnTo>
                  <a:lnTo>
                    <a:pt x="401789" y="232511"/>
                  </a:lnTo>
                  <a:lnTo>
                    <a:pt x="375894" y="259143"/>
                  </a:lnTo>
                  <a:lnTo>
                    <a:pt x="377418" y="265417"/>
                  </a:lnTo>
                  <a:lnTo>
                    <a:pt x="415734" y="238379"/>
                  </a:lnTo>
                  <a:lnTo>
                    <a:pt x="444385" y="211213"/>
                  </a:lnTo>
                  <a:lnTo>
                    <a:pt x="492023" y="156743"/>
                  </a:lnTo>
                  <a:lnTo>
                    <a:pt x="507301" y="150469"/>
                  </a:lnTo>
                  <a:close/>
                </a:path>
                <a:path w="1114425" h="493394">
                  <a:moveTo>
                    <a:pt x="563067" y="52247"/>
                  </a:moveTo>
                  <a:lnTo>
                    <a:pt x="513410" y="0"/>
                  </a:lnTo>
                  <a:lnTo>
                    <a:pt x="508825" y="6273"/>
                  </a:lnTo>
                  <a:lnTo>
                    <a:pt x="534377" y="59829"/>
                  </a:lnTo>
                  <a:lnTo>
                    <a:pt x="537857" y="68961"/>
                  </a:lnTo>
                  <a:lnTo>
                    <a:pt x="548551" y="87769"/>
                  </a:lnTo>
                  <a:lnTo>
                    <a:pt x="556958" y="79413"/>
                  </a:lnTo>
                  <a:lnTo>
                    <a:pt x="563067" y="52247"/>
                  </a:lnTo>
                  <a:close/>
                </a:path>
                <a:path w="1114425" h="493394">
                  <a:moveTo>
                    <a:pt x="686066" y="219443"/>
                  </a:moveTo>
                  <a:lnTo>
                    <a:pt x="662393" y="177634"/>
                  </a:lnTo>
                  <a:lnTo>
                    <a:pt x="648677" y="166408"/>
                  </a:lnTo>
                  <a:lnTo>
                    <a:pt x="640524" y="160667"/>
                  </a:lnTo>
                  <a:lnTo>
                    <a:pt x="585228" y="123304"/>
                  </a:lnTo>
                  <a:lnTo>
                    <a:pt x="582168" y="131660"/>
                  </a:lnTo>
                  <a:lnTo>
                    <a:pt x="623658" y="174675"/>
                  </a:lnTo>
                  <a:lnTo>
                    <a:pt x="634885" y="188087"/>
                  </a:lnTo>
                  <a:lnTo>
                    <a:pt x="656234" y="221526"/>
                  </a:lnTo>
                  <a:lnTo>
                    <a:pt x="664679" y="236156"/>
                  </a:lnTo>
                  <a:lnTo>
                    <a:pt x="675373" y="250786"/>
                  </a:lnTo>
                  <a:lnTo>
                    <a:pt x="682256" y="238252"/>
                  </a:lnTo>
                  <a:lnTo>
                    <a:pt x="686066" y="219443"/>
                  </a:lnTo>
                  <a:close/>
                </a:path>
                <a:path w="1114425" h="493394">
                  <a:moveTo>
                    <a:pt x="716635" y="104495"/>
                  </a:moveTo>
                  <a:lnTo>
                    <a:pt x="683018" y="58521"/>
                  </a:lnTo>
                  <a:lnTo>
                    <a:pt x="658571" y="91960"/>
                  </a:lnTo>
                  <a:lnTo>
                    <a:pt x="371309" y="91960"/>
                  </a:lnTo>
                  <a:lnTo>
                    <a:pt x="385064" y="110769"/>
                  </a:lnTo>
                  <a:lnTo>
                    <a:pt x="412877" y="105651"/>
                  </a:lnTo>
                  <a:lnTo>
                    <a:pt x="420204" y="104495"/>
                  </a:lnTo>
                  <a:lnTo>
                    <a:pt x="716635" y="104495"/>
                  </a:lnTo>
                  <a:close/>
                </a:path>
                <a:path w="1114425" h="493394">
                  <a:moveTo>
                    <a:pt x="722744" y="440969"/>
                  </a:moveTo>
                  <a:lnTo>
                    <a:pt x="684606" y="440232"/>
                  </a:lnTo>
                  <a:lnTo>
                    <a:pt x="638098" y="429653"/>
                  </a:lnTo>
                  <a:lnTo>
                    <a:pt x="596557" y="408101"/>
                  </a:lnTo>
                  <a:lnTo>
                    <a:pt x="551611" y="365734"/>
                  </a:lnTo>
                  <a:lnTo>
                    <a:pt x="563079" y="346925"/>
                  </a:lnTo>
                  <a:lnTo>
                    <a:pt x="563308" y="346557"/>
                  </a:lnTo>
                  <a:lnTo>
                    <a:pt x="574319" y="326351"/>
                  </a:lnTo>
                  <a:lnTo>
                    <a:pt x="589216" y="292912"/>
                  </a:lnTo>
                  <a:lnTo>
                    <a:pt x="590003" y="290791"/>
                  </a:lnTo>
                  <a:lnTo>
                    <a:pt x="611200" y="231978"/>
                  </a:lnTo>
                  <a:lnTo>
                    <a:pt x="626478" y="221526"/>
                  </a:lnTo>
                  <a:lnTo>
                    <a:pt x="591337" y="192265"/>
                  </a:lnTo>
                  <a:lnTo>
                    <a:pt x="578878" y="247040"/>
                  </a:lnTo>
                  <a:lnTo>
                    <a:pt x="575652" y="260057"/>
                  </a:lnTo>
                  <a:lnTo>
                    <a:pt x="563041" y="298716"/>
                  </a:lnTo>
                  <a:lnTo>
                    <a:pt x="552526" y="323278"/>
                  </a:lnTo>
                  <a:lnTo>
                    <a:pt x="540918" y="346925"/>
                  </a:lnTo>
                  <a:lnTo>
                    <a:pt x="527812" y="322618"/>
                  </a:lnTo>
                  <a:lnTo>
                    <a:pt x="516559" y="299897"/>
                  </a:lnTo>
                  <a:lnTo>
                    <a:pt x="501281" y="263321"/>
                  </a:lnTo>
                  <a:lnTo>
                    <a:pt x="496443" y="249720"/>
                  </a:lnTo>
                  <a:lnTo>
                    <a:pt x="479793" y="200634"/>
                  </a:lnTo>
                  <a:lnTo>
                    <a:pt x="473684" y="202717"/>
                  </a:lnTo>
                  <a:lnTo>
                    <a:pt x="487273" y="255041"/>
                  </a:lnTo>
                  <a:lnTo>
                    <a:pt x="505917" y="313410"/>
                  </a:lnTo>
                  <a:lnTo>
                    <a:pt x="528688" y="365734"/>
                  </a:lnTo>
                  <a:lnTo>
                    <a:pt x="509727" y="386994"/>
                  </a:lnTo>
                  <a:lnTo>
                    <a:pt x="478116" y="417156"/>
                  </a:lnTo>
                  <a:lnTo>
                    <a:pt x="439153" y="445897"/>
                  </a:lnTo>
                  <a:lnTo>
                    <a:pt x="406400" y="464337"/>
                  </a:lnTo>
                  <a:lnTo>
                    <a:pt x="372833" y="480669"/>
                  </a:lnTo>
                  <a:lnTo>
                    <a:pt x="374357" y="489026"/>
                  </a:lnTo>
                  <a:lnTo>
                    <a:pt x="410184" y="475665"/>
                  </a:lnTo>
                  <a:lnTo>
                    <a:pt x="445770" y="459638"/>
                  </a:lnTo>
                  <a:lnTo>
                    <a:pt x="487413" y="433514"/>
                  </a:lnTo>
                  <a:lnTo>
                    <a:pt x="522160" y="403961"/>
                  </a:lnTo>
                  <a:lnTo>
                    <a:pt x="540918" y="384543"/>
                  </a:lnTo>
                  <a:lnTo>
                    <a:pt x="556831" y="405117"/>
                  </a:lnTo>
                  <a:lnTo>
                    <a:pt x="586968" y="434594"/>
                  </a:lnTo>
                  <a:lnTo>
                    <a:pt x="625551" y="459155"/>
                  </a:lnTo>
                  <a:lnTo>
                    <a:pt x="695236" y="482765"/>
                  </a:lnTo>
                  <a:lnTo>
                    <a:pt x="722744" y="447230"/>
                  </a:lnTo>
                  <a:lnTo>
                    <a:pt x="722744" y="440969"/>
                  </a:lnTo>
                  <a:close/>
                </a:path>
                <a:path w="1114425" h="493394">
                  <a:moveTo>
                    <a:pt x="877074" y="35534"/>
                  </a:moveTo>
                  <a:lnTo>
                    <a:pt x="846505" y="4178"/>
                  </a:lnTo>
                  <a:lnTo>
                    <a:pt x="839393" y="24841"/>
                  </a:lnTo>
                  <a:lnTo>
                    <a:pt x="816711" y="79413"/>
                  </a:lnTo>
                  <a:lnTo>
                    <a:pt x="800493" y="109842"/>
                  </a:lnTo>
                  <a:lnTo>
                    <a:pt x="785329" y="135077"/>
                  </a:lnTo>
                  <a:lnTo>
                    <a:pt x="763993" y="167195"/>
                  </a:lnTo>
                  <a:lnTo>
                    <a:pt x="767054" y="173456"/>
                  </a:lnTo>
                  <a:lnTo>
                    <a:pt x="789533" y="148221"/>
                  </a:lnTo>
                  <a:lnTo>
                    <a:pt x="813600" y="117551"/>
                  </a:lnTo>
                  <a:lnTo>
                    <a:pt x="834288" y="87769"/>
                  </a:lnTo>
                  <a:lnTo>
                    <a:pt x="877074" y="35534"/>
                  </a:lnTo>
                  <a:close/>
                </a:path>
                <a:path w="1114425" h="493394">
                  <a:moveTo>
                    <a:pt x="881659" y="163017"/>
                  </a:moveTo>
                  <a:lnTo>
                    <a:pt x="852627" y="127482"/>
                  </a:lnTo>
                  <a:lnTo>
                    <a:pt x="845273" y="150736"/>
                  </a:lnTo>
                  <a:lnTo>
                    <a:pt x="833920" y="178574"/>
                  </a:lnTo>
                  <a:lnTo>
                    <a:pt x="808316" y="236156"/>
                  </a:lnTo>
                  <a:lnTo>
                    <a:pt x="777316" y="293598"/>
                  </a:lnTo>
                  <a:lnTo>
                    <a:pt x="765340" y="314528"/>
                  </a:lnTo>
                  <a:lnTo>
                    <a:pt x="753300" y="332295"/>
                  </a:lnTo>
                  <a:lnTo>
                    <a:pt x="756361" y="338556"/>
                  </a:lnTo>
                  <a:lnTo>
                    <a:pt x="775589" y="316382"/>
                  </a:lnTo>
                  <a:lnTo>
                    <a:pt x="798550" y="285711"/>
                  </a:lnTo>
                  <a:lnTo>
                    <a:pt x="822058" y="250786"/>
                  </a:lnTo>
                  <a:lnTo>
                    <a:pt x="822058" y="397078"/>
                  </a:lnTo>
                  <a:lnTo>
                    <a:pt x="821817" y="428129"/>
                  </a:lnTo>
                  <a:lnTo>
                    <a:pt x="821613" y="440626"/>
                  </a:lnTo>
                  <a:lnTo>
                    <a:pt x="820534" y="493204"/>
                  </a:lnTo>
                  <a:lnTo>
                    <a:pt x="843457" y="480669"/>
                  </a:lnTo>
                  <a:lnTo>
                    <a:pt x="843457" y="250786"/>
                  </a:lnTo>
                  <a:lnTo>
                    <a:pt x="843457" y="213169"/>
                  </a:lnTo>
                  <a:lnTo>
                    <a:pt x="881659" y="163017"/>
                  </a:lnTo>
                  <a:close/>
                </a:path>
                <a:path w="1114425" h="493394">
                  <a:moveTo>
                    <a:pt x="1000836" y="77330"/>
                  </a:moveTo>
                  <a:lnTo>
                    <a:pt x="997013" y="61645"/>
                  </a:lnTo>
                  <a:lnTo>
                    <a:pt x="950417" y="12534"/>
                  </a:lnTo>
                  <a:lnTo>
                    <a:pt x="945832" y="18808"/>
                  </a:lnTo>
                  <a:lnTo>
                    <a:pt x="973277" y="81788"/>
                  </a:lnTo>
                  <a:lnTo>
                    <a:pt x="976388" y="91960"/>
                  </a:lnTo>
                  <a:lnTo>
                    <a:pt x="984034" y="110769"/>
                  </a:lnTo>
                  <a:lnTo>
                    <a:pt x="993965" y="99275"/>
                  </a:lnTo>
                  <a:lnTo>
                    <a:pt x="1000836" y="77330"/>
                  </a:lnTo>
                  <a:close/>
                </a:path>
                <a:path w="1114425" h="493394">
                  <a:moveTo>
                    <a:pt x="1113904" y="457682"/>
                  </a:moveTo>
                  <a:lnTo>
                    <a:pt x="1083348" y="415886"/>
                  </a:lnTo>
                  <a:lnTo>
                    <a:pt x="1061961" y="445147"/>
                  </a:lnTo>
                  <a:lnTo>
                    <a:pt x="991666" y="445147"/>
                  </a:lnTo>
                  <a:lnTo>
                    <a:pt x="991666" y="284226"/>
                  </a:lnTo>
                  <a:lnTo>
                    <a:pt x="1087932" y="284226"/>
                  </a:lnTo>
                  <a:lnTo>
                    <a:pt x="1061961" y="248691"/>
                  </a:lnTo>
                  <a:lnTo>
                    <a:pt x="1045146" y="271678"/>
                  </a:lnTo>
                  <a:lnTo>
                    <a:pt x="991666" y="271678"/>
                  </a:lnTo>
                  <a:lnTo>
                    <a:pt x="991666" y="140017"/>
                  </a:lnTo>
                  <a:lnTo>
                    <a:pt x="1097102" y="140017"/>
                  </a:lnTo>
                  <a:lnTo>
                    <a:pt x="1068070" y="100317"/>
                  </a:lnTo>
                  <a:lnTo>
                    <a:pt x="1048207" y="127482"/>
                  </a:lnTo>
                  <a:lnTo>
                    <a:pt x="880122" y="127482"/>
                  </a:lnTo>
                  <a:lnTo>
                    <a:pt x="893876" y="146291"/>
                  </a:lnTo>
                  <a:lnTo>
                    <a:pt x="919581" y="141744"/>
                  </a:lnTo>
                  <a:lnTo>
                    <a:pt x="930554" y="140017"/>
                  </a:lnTo>
                  <a:lnTo>
                    <a:pt x="970280" y="140017"/>
                  </a:lnTo>
                  <a:lnTo>
                    <a:pt x="970280" y="271678"/>
                  </a:lnTo>
                  <a:lnTo>
                    <a:pt x="892352" y="271678"/>
                  </a:lnTo>
                  <a:lnTo>
                    <a:pt x="906106" y="290487"/>
                  </a:lnTo>
                  <a:lnTo>
                    <a:pt x="931824" y="285940"/>
                  </a:lnTo>
                  <a:lnTo>
                    <a:pt x="942771" y="284226"/>
                  </a:lnTo>
                  <a:lnTo>
                    <a:pt x="970280" y="284226"/>
                  </a:lnTo>
                  <a:lnTo>
                    <a:pt x="970280" y="445147"/>
                  </a:lnTo>
                  <a:lnTo>
                    <a:pt x="855675" y="445147"/>
                  </a:lnTo>
                  <a:lnTo>
                    <a:pt x="869429" y="463956"/>
                  </a:lnTo>
                  <a:lnTo>
                    <a:pt x="895172" y="459397"/>
                  </a:lnTo>
                  <a:lnTo>
                    <a:pt x="906106" y="457682"/>
                  </a:lnTo>
                  <a:lnTo>
                    <a:pt x="1113904" y="457682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6927431" y="1052573"/>
              <a:ext cx="111760" cy="418465"/>
            </a:xfrm>
            <a:custGeom>
              <a:rect l="l" t="t" r="r" b="b"/>
              <a:pathLst>
                <a:path w="111759" h="418465">
                  <a:moveTo>
                    <a:pt x="0" y="417974"/>
                  </a:moveTo>
                  <a:lnTo>
                    <a:pt x="22156" y="389761"/>
                  </a:lnTo>
                  <a:lnTo>
                    <a:pt x="35677" y="373383"/>
                  </a:lnTo>
                  <a:lnTo>
                    <a:pt x="36973" y="371369"/>
                  </a:lnTo>
                  <a:lnTo>
                    <a:pt x="67231" y="319750"/>
                  </a:lnTo>
                  <a:lnTo>
                    <a:pt x="81234" y="280712"/>
                  </a:lnTo>
                  <a:lnTo>
                    <a:pt x="87858" y="205852"/>
                  </a:lnTo>
                  <a:lnTo>
                    <a:pt x="81986" y="155305"/>
                  </a:lnTo>
                  <a:lnTo>
                    <a:pt x="64175" y="98224"/>
                  </a:lnTo>
                  <a:lnTo>
                    <a:pt x="40055" y="55672"/>
                  </a:lnTo>
                  <a:lnTo>
                    <a:pt x="0" y="0"/>
                  </a:lnTo>
                  <a:lnTo>
                    <a:pt x="29031" y="20898"/>
                  </a:lnTo>
                  <a:lnTo>
                    <a:pt x="58384" y="56693"/>
                  </a:lnTo>
                  <a:lnTo>
                    <a:pt x="84804" y="98224"/>
                  </a:lnTo>
                  <a:lnTo>
                    <a:pt x="101455" y="139123"/>
                  </a:lnTo>
                  <a:lnTo>
                    <a:pt x="111543" y="218391"/>
                  </a:lnTo>
                  <a:lnTo>
                    <a:pt x="107201" y="268028"/>
                  </a:lnTo>
                  <a:lnTo>
                    <a:pt x="85567" y="331244"/>
                  </a:lnTo>
                  <a:lnTo>
                    <a:pt x="61490" y="365757"/>
                  </a:lnTo>
                  <a:lnTo>
                    <a:pt x="30560" y="399165"/>
                  </a:lnTo>
                  <a:lnTo>
                    <a:pt x="0" y="417974"/>
                  </a:lnTo>
                  <a:close/>
                </a:path>
              </a:pathLst>
            </a:custGeom>
            <a:solidFill>
              <a:srgbClr val="B2B2B2">
                <a:alpha val="749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6889331" y="1027172"/>
              <a:ext cx="111760" cy="418465"/>
            </a:xfrm>
            <a:custGeom>
              <a:rect l="l" t="t" r="r" b="b"/>
              <a:pathLst>
                <a:path w="111759" h="418465">
                  <a:moveTo>
                    <a:pt x="0" y="417974"/>
                  </a:moveTo>
                  <a:lnTo>
                    <a:pt x="22156" y="389761"/>
                  </a:lnTo>
                  <a:lnTo>
                    <a:pt x="35677" y="373383"/>
                  </a:lnTo>
                  <a:lnTo>
                    <a:pt x="36973" y="371369"/>
                  </a:lnTo>
                  <a:lnTo>
                    <a:pt x="67231" y="319750"/>
                  </a:lnTo>
                  <a:lnTo>
                    <a:pt x="81234" y="280712"/>
                  </a:lnTo>
                  <a:lnTo>
                    <a:pt x="87858" y="205852"/>
                  </a:lnTo>
                  <a:lnTo>
                    <a:pt x="81986" y="155305"/>
                  </a:lnTo>
                  <a:lnTo>
                    <a:pt x="64175" y="98224"/>
                  </a:lnTo>
                  <a:lnTo>
                    <a:pt x="40055" y="55672"/>
                  </a:lnTo>
                  <a:lnTo>
                    <a:pt x="0" y="0"/>
                  </a:lnTo>
                  <a:lnTo>
                    <a:pt x="29031" y="20898"/>
                  </a:lnTo>
                  <a:lnTo>
                    <a:pt x="58384" y="56693"/>
                  </a:lnTo>
                  <a:lnTo>
                    <a:pt x="84804" y="98224"/>
                  </a:lnTo>
                  <a:lnTo>
                    <a:pt x="101455" y="139123"/>
                  </a:lnTo>
                  <a:lnTo>
                    <a:pt x="111543" y="218391"/>
                  </a:lnTo>
                  <a:lnTo>
                    <a:pt x="107201" y="268028"/>
                  </a:lnTo>
                  <a:lnTo>
                    <a:pt x="85567" y="331244"/>
                  </a:lnTo>
                  <a:lnTo>
                    <a:pt x="61490" y="365757"/>
                  </a:lnTo>
                  <a:lnTo>
                    <a:pt x="30560" y="399165"/>
                  </a:lnTo>
                  <a:lnTo>
                    <a:pt x="0" y="417974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977900"/>
            <a:ext cx="3157701" cy="2401184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195511" y="333375"/>
            <a:ext cx="6174105" cy="2999740"/>
            <a:chOff x="2195511" y="333375"/>
            <a:chExt cx="6174105" cy="299974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003800" y="977900"/>
              <a:ext cx="3365321" cy="2354833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195511" y="333375"/>
              <a:ext cx="4248150" cy="70167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195511" y="333375"/>
            <a:ext cx="4248150" cy="701675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84"/>
              </a:spcBef>
            </a:pPr>
            <a:r>
              <a:rPr sz="4000" spc="-10">
                <a:solidFill>
                  <a:srgbClr val="FF3300"/>
                </a:solidFill>
              </a:rPr>
              <a:t>友谊与隐私</a:t>
            </a:r>
            <a:endParaRPr sz="4000"/>
          </a:p>
        </p:txBody>
      </p:sp>
      <p:sp>
        <p:nvSpPr>
          <p:cNvPr id="7" name="object 7"/>
          <p:cNvSpPr txBox="1"/>
          <p:nvPr/>
        </p:nvSpPr>
        <p:spPr>
          <a:xfrm>
            <a:off x="689928" y="3478164"/>
            <a:ext cx="7813675" cy="2561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78840" algn="just">
              <a:lnSpc>
                <a:spcPct val="130000"/>
              </a:lnSpc>
              <a:spcBef>
                <a:spcPts val="100"/>
              </a:spcBef>
            </a:pPr>
            <a:r>
              <a:rPr sz="3200" b="1" spc="-5">
                <a:latin typeface="Microsoft JhengHei"/>
                <a:cs typeface="Microsoft JhengHei"/>
              </a:rPr>
              <a:t>荣荣和肖肖是好朋友，荣荣将自己旳日志给肖肖看，并要求为其保守秘密了，但肖肖却公开荣荣日志旳内容。荣荣对朋友不守</a:t>
            </a:r>
            <a:r>
              <a:rPr sz="3200" b="1">
                <a:latin typeface="Microsoft JhengHei"/>
                <a:cs typeface="Microsoft JhengHei"/>
              </a:rPr>
              <a:t>信用很生气。</a:t>
            </a: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你怎样评价肖肖旳行为？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5288" y="188912"/>
            <a:ext cx="2087561" cy="6413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5288" y="188912"/>
            <a:ext cx="2087880" cy="64135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70"/>
              </a:spcBef>
            </a:pPr>
            <a:r>
              <a:rPr spc="-15">
                <a:solidFill>
                  <a:srgbClr val="FF3300"/>
                </a:solidFill>
              </a:rPr>
              <a:t>案例情景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2590" y="850420"/>
            <a:ext cx="8204200" cy="50184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11200" algn="just">
              <a:lnSpc>
                <a:spcPct val="130000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中学生小旺到新转来旳同学小松家串门，无意中听到小松父母旳谈话，得知小松在上初一时曾因患肝炎休学一年。后来小旺在与同学聊天时，将小松这一秘密告诉大家，同学们懂得后议论纷纷，不少人所以疏远小松。小松为此感到孤单、痛苦？小松要求小旺赔礼道歉，但小旺觉得小松生病休学是真事，并非他捏造出来旳，自己没有错。小松则以为，小旺旳行为泄露了自己私人秘密，侵害了自己旳正当权益，于是他找到班主任，要求老师主持公道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71549" y="476250"/>
            <a:ext cx="2087561" cy="6413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71549" y="476250"/>
            <a:ext cx="2087880" cy="64135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70"/>
              </a:spcBef>
            </a:pPr>
            <a:r>
              <a:rPr spc="-15">
                <a:solidFill>
                  <a:srgbClr val="FF3300"/>
                </a:solidFill>
              </a:rPr>
              <a:t>案例探究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8852" y="1865264"/>
            <a:ext cx="7140575" cy="237363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>
              <a:lnSpc>
                <a:spcPct val="129299"/>
              </a:lnSpc>
              <a:spcBef>
                <a:spcPts val="60"/>
              </a:spcBef>
            </a:pPr>
            <a:r>
              <a:rPr sz="3250" spc="-960">
                <a:solidFill>
                  <a:srgbClr val="FF3300"/>
                </a:solidFill>
                <a:latin typeface="Wingdings"/>
                <a:cs typeface="Wingdings"/>
              </a:rPr>
              <a:t></a:t>
            </a:r>
            <a:r>
              <a:rPr sz="3200" b="1" spc="-5">
                <a:latin typeface="Microsoft JhengHei"/>
                <a:cs typeface="Microsoft JhengHei"/>
              </a:rPr>
              <a:t>是什么原因造成小松如此委屈、痛苦？小旺旳想法有道理吗？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50" spc="-960">
                <a:solidFill>
                  <a:srgbClr val="FF3300"/>
                </a:solidFill>
                <a:latin typeface="Wingdings"/>
                <a:cs typeface="Wingdings"/>
              </a:rPr>
              <a:t></a:t>
            </a:r>
            <a:r>
              <a:rPr sz="3200" b="1" spc="-5">
                <a:latin typeface="Microsoft JhengHei"/>
                <a:cs typeface="Microsoft JhengHei"/>
              </a:rPr>
              <a:t>假如你是老师，你会怎样处理此事？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34390" y="1524475"/>
            <a:ext cx="3683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宋体"/>
                <a:cs typeface="宋体"/>
              </a:rPr>
              <a:t>②尊重别人旳隐私还体现在，当</a:t>
            </a:r>
            <a:endParaRPr sz="1800">
              <a:latin typeface="宋体"/>
              <a:cs typeface="宋体"/>
            </a:endParaRPr>
          </a:p>
          <a:p>
            <a:pPr marL="12700" marR="5080" algn="just">
              <a:lnSpc>
                <a:spcPct val="100000"/>
              </a:lnSpc>
            </a:pPr>
            <a:r>
              <a:rPr sz="1800" spc="-5">
                <a:latin typeface="宋体"/>
                <a:cs typeface="宋体"/>
              </a:rPr>
              <a:t>你无意中听到或看到别人旳隐私，应当为别人保守秘密。不经本人允许，不得散布别人旳隐私。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37628" y="184122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latin typeface="微软雅黑"/>
                <a:cs typeface="微软雅黑"/>
              </a:rPr>
              <a:t>感悟体验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7052" y="1148899"/>
            <a:ext cx="5931535" cy="2125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234315" algn="ctr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微软雅黑"/>
                <a:cs typeface="微软雅黑"/>
              </a:rPr>
              <a:t>阅读书</a:t>
            </a:r>
            <a:r>
              <a:rPr sz="3200" b="1" spc="-10">
                <a:latin typeface="Calibri"/>
                <a:cs typeface="Calibri"/>
              </a:rPr>
              <a:t>P84</a:t>
            </a:r>
            <a:r>
              <a:rPr sz="3200" b="1" spc="-50">
                <a:latin typeface="微软雅黑"/>
                <a:cs typeface="微软雅黑"/>
              </a:rPr>
              <a:t>页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b="1">
                <a:latin typeface="Calibri"/>
                <a:cs typeface="Calibri"/>
              </a:rPr>
              <a:t>1</a:t>
            </a:r>
            <a:r>
              <a:rPr sz="2400" b="1">
                <a:latin typeface="微软雅黑"/>
                <a:cs typeface="微软雅黑"/>
              </a:rPr>
              <a:t>、假如我有</a:t>
            </a:r>
            <a:r>
              <a:rPr sz="2400" b="1">
                <a:latin typeface="Calibri"/>
                <a:cs typeface="Calibri"/>
              </a:rPr>
              <a:t>“</a:t>
            </a:r>
            <a:r>
              <a:rPr sz="2400" b="1">
                <a:latin typeface="微软雅黑"/>
                <a:cs typeface="微软雅黑"/>
              </a:rPr>
              <a:t>小尾巴</a:t>
            </a:r>
            <a:r>
              <a:rPr sz="2400" b="1">
                <a:latin typeface="Calibri"/>
                <a:cs typeface="Calibri"/>
              </a:rPr>
              <a:t>”</a:t>
            </a:r>
            <a:r>
              <a:rPr sz="2400" b="1">
                <a:latin typeface="微软雅黑"/>
                <a:cs typeface="微软雅黑"/>
              </a:rPr>
              <a:t>，我旳心里：＿＿＿</a:t>
            </a:r>
            <a:r>
              <a:rPr sz="2400" b="1" spc="-50">
                <a:latin typeface="微软雅黑"/>
                <a:cs typeface="微软雅黑"/>
              </a:rPr>
              <a:t>。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400" b="1">
                <a:latin typeface="Calibri"/>
                <a:cs typeface="Calibri"/>
              </a:rPr>
              <a:t>2</a:t>
            </a:r>
            <a:r>
              <a:rPr sz="2400" b="1" spc="-5">
                <a:latin typeface="微软雅黑"/>
                <a:cs typeface="微软雅黑"/>
              </a:rPr>
              <a:t>、假如你懂得他旳秘密，你应该怎么做？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45490" y="1786750"/>
            <a:ext cx="802894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0485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微软雅黑"/>
                <a:cs typeface="微软雅黑"/>
              </a:rPr>
              <a:t>第七条要求：</a:t>
            </a:r>
            <a:r>
              <a:rPr sz="2400" b="1">
                <a:latin typeface="Calibri"/>
                <a:cs typeface="Calibri"/>
              </a:rPr>
              <a:t>“</a:t>
            </a:r>
            <a:r>
              <a:rPr sz="2400" b="1" spc="-5">
                <a:latin typeface="微软雅黑"/>
                <a:cs typeface="微软雅黑"/>
              </a:rPr>
              <a:t>未经别人同意，私自公布别人旳隐私材料或</a:t>
            </a:r>
            <a:r>
              <a:rPr sz="2400" b="1">
                <a:latin typeface="微软雅黑"/>
                <a:cs typeface="微软雅黑"/>
              </a:rPr>
              <a:t>者以书面、口头形式宣扬别人隐私，致别人声誉受到损害旳</a:t>
            </a:r>
            <a:r>
              <a:rPr sz="2400" b="1" spc="-50">
                <a:latin typeface="Calibri"/>
                <a:cs typeface="Calibri"/>
              </a:rPr>
              <a:t>,</a:t>
            </a:r>
            <a:r>
              <a:rPr sz="2400" b="1">
                <a:latin typeface="微软雅黑"/>
                <a:cs typeface="微软雅黑"/>
              </a:rPr>
              <a:t>按照侵犯别人声誉权处理。</a:t>
            </a:r>
            <a:r>
              <a:rPr sz="2400" b="1" spc="-50">
                <a:latin typeface="Calibri"/>
                <a:cs typeface="Calibri"/>
              </a:rPr>
              <a:t>”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78852" y="355990"/>
            <a:ext cx="6934200" cy="1196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3200" spc="-5">
                <a:solidFill>
                  <a:srgbClr val="0000FF"/>
                </a:solidFill>
              </a:rPr>
              <a:t>《最高人民法院有关审理声誉权案件若</a:t>
            </a:r>
            <a:r>
              <a:rPr sz="3200" spc="-10">
                <a:solidFill>
                  <a:srgbClr val="0000FF"/>
                </a:solidFill>
              </a:rPr>
              <a:t>干问题解答》</a:t>
            </a:r>
            <a:endParaRPr sz="3200"/>
          </a:p>
        </p:txBody>
      </p:sp>
      <p:sp>
        <p:nvSpPr>
          <p:cNvPr id="4" name="object 4"/>
          <p:cNvSpPr txBox="1"/>
          <p:nvPr/>
        </p:nvSpPr>
        <p:spPr>
          <a:xfrm>
            <a:off x="689928" y="4136428"/>
            <a:ext cx="7950200" cy="183007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484"/>
              </a:spcBef>
            </a:pPr>
            <a:r>
              <a:rPr sz="3200" b="1">
                <a:latin typeface="Microsoft JhengHei"/>
                <a:cs typeface="Microsoft JhengHei"/>
              </a:rPr>
              <a:t>第十条要求：</a:t>
            </a:r>
            <a:r>
              <a:rPr sz="3200" b="1">
                <a:latin typeface="Arial"/>
                <a:cs typeface="Arial"/>
              </a:rPr>
              <a:t>“</a:t>
            </a:r>
            <a:r>
              <a:rPr sz="3200" b="1" spc="-5">
                <a:latin typeface="Microsoft JhengHei"/>
                <a:cs typeface="Microsoft JhengHei"/>
              </a:rPr>
              <a:t>人民法院按照《中华人民共和国民法通则》第一百二十条和第一百三十四条旳要求，能够责令侵权人停止侵害、恢复</a:t>
            </a:r>
            <a:r>
              <a:rPr sz="3200" b="1">
                <a:latin typeface="Microsoft JhengHei"/>
                <a:cs typeface="Microsoft JhengHei"/>
              </a:rPr>
              <a:t>声誉、消除影响、赔礼道歉、补偿损失。</a:t>
            </a:r>
            <a:r>
              <a:rPr sz="3200" b="1" spc="-50">
                <a:latin typeface="Arial"/>
                <a:cs typeface="Arial"/>
              </a:rPr>
              <a:t>”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8656997" cy="6819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9132" y="991336"/>
            <a:ext cx="8559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微软雅黑"/>
                <a:cs typeface="微软雅黑"/>
              </a:rPr>
              <a:t>《中华人民共和国未成年人保护法》第三十九条要求：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19836" y="2015464"/>
            <a:ext cx="8359140" cy="3012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4300" marR="5080" indent="-102235" algn="just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Calibri"/>
                <a:cs typeface="Calibri"/>
              </a:rPr>
              <a:t>“</a:t>
            </a:r>
            <a:r>
              <a:rPr sz="2800" b="1" spc="-5">
                <a:solidFill>
                  <a:srgbClr val="0000FF"/>
                </a:solidFill>
                <a:latin typeface="微软雅黑"/>
                <a:cs typeface="微软雅黑"/>
              </a:rPr>
              <a:t>任何组织和个人不得披露未成年人旳个人隐私。对未成年人旳日志、电子邮件，任何组织或者个人不得隐匿、毁弃；除因追查犯罪旳需要，由公安机关或者人民检察院依法进行检验，或者对无行为能力旳未成年人旳信件、日志、电子邮件由其父母或者其他监护人代为开拆、查阅外，任何组织或者个人不得开拆、查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阅。</a:t>
            </a:r>
            <a:r>
              <a:rPr sz="2800" b="1" spc="-50">
                <a:solidFill>
                  <a:srgbClr val="0000FF"/>
                </a:solidFill>
                <a:latin typeface="Calibri"/>
                <a:cs typeface="Calibri"/>
              </a:rPr>
              <a:t>”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4028" y="1778677"/>
            <a:ext cx="8255000" cy="265938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462280" algn="just">
              <a:lnSpc>
                <a:spcPts val="3890"/>
              </a:lnSpc>
              <a:spcBef>
                <a:spcPts val="585"/>
              </a:spcBef>
            </a:pPr>
            <a:r>
              <a:rPr spc="-5">
                <a:solidFill>
                  <a:srgbClr val="0000FF"/>
                </a:solidFill>
              </a:rPr>
              <a:t>一、父母对未成年子女有监护教育旳义务，应该了解父母旳良苦用心，配合父</a:t>
            </a:r>
            <a:r>
              <a:rPr spc="-10">
                <a:solidFill>
                  <a:srgbClr val="0000FF"/>
                </a:solidFill>
              </a:rPr>
              <a:t>母旳教育。</a:t>
            </a:r>
          </a:p>
          <a:p>
            <a:pPr marL="12700" marR="5080">
              <a:lnSpc>
                <a:spcPts val="3890"/>
              </a:lnSpc>
              <a:spcBef>
                <a:spcPts val="860"/>
              </a:spcBef>
            </a:pPr>
            <a:r>
              <a:rPr spc="-5">
                <a:solidFill>
                  <a:srgbClr val="0000FF"/>
                </a:solidFill>
              </a:rPr>
              <a:t>二、主动、真诚地与父母进行沟通，得</a:t>
            </a:r>
            <a:r>
              <a:rPr spc="-50">
                <a:solidFill>
                  <a:srgbClr val="0000FF"/>
                </a:solidFill>
              </a:rPr>
              <a:t> </a:t>
            </a:r>
            <a:r>
              <a:rPr spc="-5">
                <a:solidFill>
                  <a:srgbClr val="0000FF"/>
                </a:solidFill>
              </a:rPr>
              <a:t>到父母旳了解和尊重，切不可激化矛盾。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2952" y="1961832"/>
            <a:ext cx="7340600" cy="441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12800" algn="just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latin typeface="Microsoft JhengHei"/>
                <a:cs typeface="Microsoft JhengHei"/>
              </a:rPr>
              <a:t>在生活中，父母、老师、同学、朋友经常因多种原因不尊重我们旳隐私，你想对他们说一句什么话？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195">
                <a:latin typeface="Microsoft JhengHei"/>
                <a:cs typeface="Microsoft JhengHei"/>
              </a:rPr>
              <a:t>对父母说：—————————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195">
                <a:latin typeface="Microsoft JhengHei"/>
                <a:cs typeface="Microsoft JhengHei"/>
              </a:rPr>
              <a:t>对老师说：—————————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195">
                <a:latin typeface="Microsoft JhengHei"/>
                <a:cs typeface="Microsoft JhengHei"/>
              </a:rPr>
              <a:t>对同学说：—————————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195">
                <a:latin typeface="Microsoft JhengHei"/>
                <a:cs typeface="Microsoft JhengHei"/>
              </a:rPr>
              <a:t>对朋友说：—————————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93762" y="283934"/>
            <a:ext cx="1210945" cy="1285240"/>
            <a:chOff x="893762" y="283934"/>
            <a:chExt cx="1210945" cy="1285240"/>
          </a:xfrm>
        </p:grpSpPr>
        <p:sp>
          <p:nvSpPr>
            <p:cNvPr id="4" name="object 4"/>
            <p:cNvSpPr/>
            <p:nvPr/>
          </p:nvSpPr>
          <p:spPr>
            <a:xfrm>
              <a:off x="1546149" y="411673"/>
              <a:ext cx="558800" cy="969010"/>
            </a:xfrm>
            <a:custGeom>
              <a:rect l="l" t="t" r="r" b="b"/>
              <a:pathLst>
                <a:path w="558800" h="969010">
                  <a:moveTo>
                    <a:pt x="4954" y="473501"/>
                  </a:moveTo>
                  <a:lnTo>
                    <a:pt x="0" y="455425"/>
                  </a:lnTo>
                  <a:lnTo>
                    <a:pt x="17437" y="422371"/>
                  </a:lnTo>
                  <a:lnTo>
                    <a:pt x="49177" y="358499"/>
                  </a:lnTo>
                  <a:lnTo>
                    <a:pt x="76843" y="297069"/>
                  </a:lnTo>
                  <a:lnTo>
                    <a:pt x="100402" y="237608"/>
                  </a:lnTo>
                  <a:lnTo>
                    <a:pt x="122388" y="172363"/>
                  </a:lnTo>
                  <a:lnTo>
                    <a:pt x="136989" y="125398"/>
                  </a:lnTo>
                  <a:lnTo>
                    <a:pt x="151654" y="73353"/>
                  </a:lnTo>
                  <a:lnTo>
                    <a:pt x="163980" y="23847"/>
                  </a:lnTo>
                  <a:lnTo>
                    <a:pt x="169265" y="0"/>
                  </a:lnTo>
                  <a:lnTo>
                    <a:pt x="224184" y="67533"/>
                  </a:lnTo>
                  <a:lnTo>
                    <a:pt x="201717" y="80988"/>
                  </a:lnTo>
                  <a:lnTo>
                    <a:pt x="172957" y="155307"/>
                  </a:lnTo>
                  <a:lnTo>
                    <a:pt x="164273" y="177639"/>
                  </a:lnTo>
                  <a:lnTo>
                    <a:pt x="454964" y="202387"/>
                  </a:lnTo>
                  <a:lnTo>
                    <a:pt x="156784" y="202387"/>
                  </a:lnTo>
                  <a:lnTo>
                    <a:pt x="146792" y="225263"/>
                  </a:lnTo>
                  <a:lnTo>
                    <a:pt x="107287" y="307455"/>
                  </a:lnTo>
                  <a:lnTo>
                    <a:pt x="69218" y="375169"/>
                  </a:lnTo>
                  <a:lnTo>
                    <a:pt x="27365" y="441034"/>
                  </a:lnTo>
                  <a:lnTo>
                    <a:pt x="21180" y="449936"/>
                  </a:lnTo>
                  <a:lnTo>
                    <a:pt x="4954" y="473501"/>
                  </a:lnTo>
                  <a:close/>
                </a:path>
                <a:path w="558800" h="969010">
                  <a:moveTo>
                    <a:pt x="549194" y="206259"/>
                  </a:moveTo>
                  <a:lnTo>
                    <a:pt x="500443" y="206259"/>
                  </a:lnTo>
                  <a:lnTo>
                    <a:pt x="525667" y="169053"/>
                  </a:lnTo>
                  <a:lnTo>
                    <a:pt x="549194" y="206259"/>
                  </a:lnTo>
                  <a:close/>
                </a:path>
                <a:path w="558800" h="969010">
                  <a:moveTo>
                    <a:pt x="515268" y="873781"/>
                  </a:moveTo>
                  <a:lnTo>
                    <a:pt x="429309" y="873781"/>
                  </a:lnTo>
                  <a:lnTo>
                    <a:pt x="451127" y="873548"/>
                  </a:lnTo>
                  <a:lnTo>
                    <a:pt x="453612" y="872912"/>
                  </a:lnTo>
                  <a:lnTo>
                    <a:pt x="484129" y="839910"/>
                  </a:lnTo>
                  <a:lnTo>
                    <a:pt x="496659" y="791640"/>
                  </a:lnTo>
                  <a:lnTo>
                    <a:pt x="500428" y="750432"/>
                  </a:lnTo>
                  <a:lnTo>
                    <a:pt x="503221" y="679631"/>
                  </a:lnTo>
                  <a:lnTo>
                    <a:pt x="505428" y="539205"/>
                  </a:lnTo>
                  <a:lnTo>
                    <a:pt x="505566" y="307455"/>
                  </a:lnTo>
                  <a:lnTo>
                    <a:pt x="505487" y="229764"/>
                  </a:lnTo>
                  <a:lnTo>
                    <a:pt x="156784" y="202387"/>
                  </a:lnTo>
                  <a:lnTo>
                    <a:pt x="454964" y="202387"/>
                  </a:lnTo>
                  <a:lnTo>
                    <a:pt x="500443" y="206259"/>
                  </a:lnTo>
                  <a:lnTo>
                    <a:pt x="549194" y="206259"/>
                  </a:lnTo>
                  <a:lnTo>
                    <a:pt x="558458" y="220909"/>
                  </a:lnTo>
                  <a:lnTo>
                    <a:pt x="540801" y="243069"/>
                  </a:lnTo>
                  <a:lnTo>
                    <a:pt x="541144" y="358499"/>
                  </a:lnTo>
                  <a:lnTo>
                    <a:pt x="541097" y="525354"/>
                  </a:lnTo>
                  <a:lnTo>
                    <a:pt x="539520" y="658586"/>
                  </a:lnTo>
                  <a:lnTo>
                    <a:pt x="536525" y="747939"/>
                  </a:lnTo>
                  <a:lnTo>
                    <a:pt x="527406" y="825929"/>
                  </a:lnTo>
                  <a:lnTo>
                    <a:pt x="517055" y="869404"/>
                  </a:lnTo>
                  <a:lnTo>
                    <a:pt x="515268" y="873781"/>
                  </a:lnTo>
                  <a:close/>
                </a:path>
                <a:path w="558800" h="969010">
                  <a:moveTo>
                    <a:pt x="114346" y="785705"/>
                  </a:moveTo>
                  <a:lnTo>
                    <a:pt x="115439" y="739447"/>
                  </a:lnTo>
                  <a:lnTo>
                    <a:pt x="116687" y="642217"/>
                  </a:lnTo>
                  <a:lnTo>
                    <a:pt x="116843" y="591219"/>
                  </a:lnTo>
                  <a:lnTo>
                    <a:pt x="116687" y="538610"/>
                  </a:lnTo>
                  <a:lnTo>
                    <a:pt x="115439" y="428497"/>
                  </a:lnTo>
                  <a:lnTo>
                    <a:pt x="114346" y="370956"/>
                  </a:lnTo>
                  <a:lnTo>
                    <a:pt x="151791" y="410980"/>
                  </a:lnTo>
                  <a:lnTo>
                    <a:pt x="316902" y="415566"/>
                  </a:lnTo>
                  <a:lnTo>
                    <a:pt x="366489" y="415566"/>
                  </a:lnTo>
                  <a:lnTo>
                    <a:pt x="377177" y="432904"/>
                  </a:lnTo>
                  <a:lnTo>
                    <a:pt x="374056" y="436584"/>
                  </a:lnTo>
                  <a:lnTo>
                    <a:pt x="151791" y="436584"/>
                  </a:lnTo>
                  <a:lnTo>
                    <a:pt x="151791" y="662745"/>
                  </a:lnTo>
                  <a:lnTo>
                    <a:pt x="357925" y="662745"/>
                  </a:lnTo>
                  <a:lnTo>
                    <a:pt x="358298" y="678837"/>
                  </a:lnTo>
                  <a:lnTo>
                    <a:pt x="321925" y="678837"/>
                  </a:lnTo>
                  <a:lnTo>
                    <a:pt x="151791" y="688348"/>
                  </a:lnTo>
                  <a:lnTo>
                    <a:pt x="151791" y="756623"/>
                  </a:lnTo>
                  <a:lnTo>
                    <a:pt x="114346" y="785705"/>
                  </a:lnTo>
                  <a:close/>
                </a:path>
                <a:path w="558800" h="969010">
                  <a:moveTo>
                    <a:pt x="366489" y="415566"/>
                  </a:moveTo>
                  <a:lnTo>
                    <a:pt x="316902" y="415566"/>
                  </a:lnTo>
                  <a:lnTo>
                    <a:pt x="342016" y="375869"/>
                  </a:lnTo>
                  <a:lnTo>
                    <a:pt x="366489" y="415566"/>
                  </a:lnTo>
                  <a:close/>
                </a:path>
                <a:path w="558800" h="969010">
                  <a:moveTo>
                    <a:pt x="357925" y="662745"/>
                  </a:moveTo>
                  <a:lnTo>
                    <a:pt x="151791" y="662745"/>
                  </a:lnTo>
                  <a:lnTo>
                    <a:pt x="321925" y="654546"/>
                  </a:lnTo>
                  <a:lnTo>
                    <a:pt x="321925" y="439973"/>
                  </a:lnTo>
                  <a:lnTo>
                    <a:pt x="151791" y="436584"/>
                  </a:lnTo>
                  <a:lnTo>
                    <a:pt x="374056" y="436584"/>
                  </a:lnTo>
                  <a:lnTo>
                    <a:pt x="357085" y="456597"/>
                  </a:lnTo>
                  <a:lnTo>
                    <a:pt x="357085" y="600998"/>
                  </a:lnTo>
                  <a:lnTo>
                    <a:pt x="357690" y="652633"/>
                  </a:lnTo>
                  <a:lnTo>
                    <a:pt x="357925" y="662745"/>
                  </a:lnTo>
                  <a:close/>
                </a:path>
                <a:path w="558800" h="969010">
                  <a:moveTo>
                    <a:pt x="321925" y="731468"/>
                  </a:moveTo>
                  <a:lnTo>
                    <a:pt x="321925" y="678837"/>
                  </a:lnTo>
                  <a:lnTo>
                    <a:pt x="358298" y="678837"/>
                  </a:lnTo>
                  <a:lnTo>
                    <a:pt x="358498" y="687419"/>
                  </a:lnTo>
                  <a:lnTo>
                    <a:pt x="359597" y="709162"/>
                  </a:lnTo>
                  <a:lnTo>
                    <a:pt x="321925" y="731468"/>
                  </a:lnTo>
                  <a:close/>
                </a:path>
                <a:path w="558800" h="969010">
                  <a:moveTo>
                    <a:pt x="429917" y="968866"/>
                  </a:moveTo>
                  <a:lnTo>
                    <a:pt x="410414" y="918990"/>
                  </a:lnTo>
                  <a:lnTo>
                    <a:pt x="377662" y="890756"/>
                  </a:lnTo>
                  <a:lnTo>
                    <a:pt x="334482" y="867910"/>
                  </a:lnTo>
                  <a:lnTo>
                    <a:pt x="336993" y="851538"/>
                  </a:lnTo>
                  <a:lnTo>
                    <a:pt x="405524" y="869982"/>
                  </a:lnTo>
                  <a:lnTo>
                    <a:pt x="429309" y="873781"/>
                  </a:lnTo>
                  <a:lnTo>
                    <a:pt x="515268" y="873781"/>
                  </a:lnTo>
                  <a:lnTo>
                    <a:pt x="507728" y="892245"/>
                  </a:lnTo>
                  <a:lnTo>
                    <a:pt x="478687" y="932628"/>
                  </a:lnTo>
                  <a:lnTo>
                    <a:pt x="454392" y="952635"/>
                  </a:lnTo>
                  <a:lnTo>
                    <a:pt x="429917" y="968866"/>
                  </a:lnTo>
                  <a:close/>
                </a:path>
              </a:pathLst>
            </a:custGeom>
            <a:solidFill>
              <a:srgbClr val="C0C0C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0112" y="290284"/>
              <a:ext cx="591537" cy="127867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00112" y="290284"/>
              <a:ext cx="566420" cy="1253490"/>
            </a:xfrm>
            <a:custGeom>
              <a:rect l="l" t="t" r="r" b="b"/>
              <a:pathLst>
                <a:path w="566419" h="1253490">
                  <a:moveTo>
                    <a:pt x="271114" y="627365"/>
                  </a:moveTo>
                  <a:lnTo>
                    <a:pt x="454969" y="625171"/>
                  </a:lnTo>
                  <a:lnTo>
                    <a:pt x="454969" y="365420"/>
                  </a:lnTo>
                  <a:lnTo>
                    <a:pt x="271114" y="346076"/>
                  </a:lnTo>
                  <a:lnTo>
                    <a:pt x="271114" y="627365"/>
                  </a:lnTo>
                  <a:close/>
                </a:path>
                <a:path w="566419" h="1253490">
                  <a:moveTo>
                    <a:pt x="258971" y="9306"/>
                  </a:moveTo>
                  <a:lnTo>
                    <a:pt x="279716" y="48009"/>
                  </a:lnTo>
                  <a:lnTo>
                    <a:pt x="299567" y="86884"/>
                  </a:lnTo>
                  <a:lnTo>
                    <a:pt x="300412" y="88730"/>
                  </a:lnTo>
                  <a:lnTo>
                    <a:pt x="310152" y="109919"/>
                  </a:lnTo>
                  <a:lnTo>
                    <a:pt x="328111" y="163068"/>
                  </a:lnTo>
                  <a:lnTo>
                    <a:pt x="328774" y="166804"/>
                  </a:lnTo>
                  <a:lnTo>
                    <a:pt x="332243" y="190476"/>
                  </a:lnTo>
                  <a:lnTo>
                    <a:pt x="330832" y="216965"/>
                  </a:lnTo>
                  <a:lnTo>
                    <a:pt x="322425" y="252447"/>
                  </a:lnTo>
                  <a:lnTo>
                    <a:pt x="309553" y="275194"/>
                  </a:lnTo>
                  <a:lnTo>
                    <a:pt x="307698" y="278496"/>
                  </a:lnTo>
                  <a:lnTo>
                    <a:pt x="292971" y="214680"/>
                  </a:lnTo>
                  <a:lnTo>
                    <a:pt x="289325" y="187969"/>
                  </a:lnTo>
                  <a:lnTo>
                    <a:pt x="282611" y="147686"/>
                  </a:lnTo>
                  <a:lnTo>
                    <a:pt x="272290" y="98601"/>
                  </a:lnTo>
                  <a:lnTo>
                    <a:pt x="265432" y="70896"/>
                  </a:lnTo>
                  <a:lnTo>
                    <a:pt x="251686" y="17786"/>
                  </a:lnTo>
                  <a:lnTo>
                    <a:pt x="258971" y="9306"/>
                  </a:lnTo>
                  <a:close/>
                </a:path>
                <a:path w="566419" h="1253490">
                  <a:moveTo>
                    <a:pt x="486877" y="107885"/>
                  </a:moveTo>
                  <a:lnTo>
                    <a:pt x="462332" y="121659"/>
                  </a:lnTo>
                  <a:lnTo>
                    <a:pt x="450987" y="154931"/>
                  </a:lnTo>
                  <a:lnTo>
                    <a:pt x="444230" y="174917"/>
                  </a:lnTo>
                  <a:lnTo>
                    <a:pt x="409867" y="278895"/>
                  </a:lnTo>
                  <a:lnTo>
                    <a:pt x="402197" y="302645"/>
                  </a:lnTo>
                  <a:lnTo>
                    <a:pt x="393606" y="329444"/>
                  </a:lnTo>
                  <a:lnTo>
                    <a:pt x="450060" y="335990"/>
                  </a:lnTo>
                  <a:lnTo>
                    <a:pt x="469696" y="285699"/>
                  </a:lnTo>
                  <a:lnTo>
                    <a:pt x="511638" y="356770"/>
                  </a:lnTo>
                  <a:lnTo>
                    <a:pt x="489343" y="383159"/>
                  </a:lnTo>
                  <a:lnTo>
                    <a:pt x="489857" y="532968"/>
                  </a:lnTo>
                  <a:lnTo>
                    <a:pt x="490736" y="637187"/>
                  </a:lnTo>
                  <a:lnTo>
                    <a:pt x="491582" y="668120"/>
                  </a:lnTo>
                  <a:lnTo>
                    <a:pt x="491820" y="676811"/>
                  </a:lnTo>
                  <a:lnTo>
                    <a:pt x="454969" y="711755"/>
                  </a:lnTo>
                  <a:lnTo>
                    <a:pt x="454969" y="654032"/>
                  </a:lnTo>
                  <a:lnTo>
                    <a:pt x="410787" y="655113"/>
                  </a:lnTo>
                  <a:lnTo>
                    <a:pt x="410787" y="1008215"/>
                  </a:lnTo>
                  <a:lnTo>
                    <a:pt x="416895" y="1049661"/>
                  </a:lnTo>
                  <a:lnTo>
                    <a:pt x="442696" y="1060583"/>
                  </a:lnTo>
                  <a:lnTo>
                    <a:pt x="489343" y="1051146"/>
                  </a:lnTo>
                  <a:lnTo>
                    <a:pt x="509145" y="1036675"/>
                  </a:lnTo>
                  <a:lnTo>
                    <a:pt x="512645" y="1030567"/>
                  </a:lnTo>
                  <a:lnTo>
                    <a:pt x="519070" y="999265"/>
                  </a:lnTo>
                  <a:lnTo>
                    <a:pt x="519740" y="984275"/>
                  </a:lnTo>
                  <a:lnTo>
                    <a:pt x="520309" y="971567"/>
                  </a:lnTo>
                  <a:lnTo>
                    <a:pt x="521758" y="924815"/>
                  </a:lnTo>
                  <a:lnTo>
                    <a:pt x="524024" y="839530"/>
                  </a:lnTo>
                  <a:lnTo>
                    <a:pt x="533933" y="838625"/>
                  </a:lnTo>
                  <a:lnTo>
                    <a:pt x="535614" y="877879"/>
                  </a:lnTo>
                  <a:lnTo>
                    <a:pt x="538243" y="929918"/>
                  </a:lnTo>
                  <a:lnTo>
                    <a:pt x="540126" y="961217"/>
                  </a:lnTo>
                  <a:lnTo>
                    <a:pt x="548895" y="1005288"/>
                  </a:lnTo>
                  <a:lnTo>
                    <a:pt x="552029" y="1012883"/>
                  </a:lnTo>
                  <a:lnTo>
                    <a:pt x="553804" y="1014752"/>
                  </a:lnTo>
                  <a:lnTo>
                    <a:pt x="566137" y="1024340"/>
                  </a:lnTo>
                  <a:lnTo>
                    <a:pt x="553122" y="1063054"/>
                  </a:lnTo>
                  <a:lnTo>
                    <a:pt x="527241" y="1096253"/>
                  </a:lnTo>
                  <a:lnTo>
                    <a:pt x="432878" y="1120864"/>
                  </a:lnTo>
                  <a:lnTo>
                    <a:pt x="412351" y="1124642"/>
                  </a:lnTo>
                  <a:lnTo>
                    <a:pt x="403347" y="1122716"/>
                  </a:lnTo>
                  <a:lnTo>
                    <a:pt x="394756" y="1116484"/>
                  </a:lnTo>
                  <a:lnTo>
                    <a:pt x="380029" y="1073644"/>
                  </a:lnTo>
                  <a:lnTo>
                    <a:pt x="378879" y="1038744"/>
                  </a:lnTo>
                  <a:lnTo>
                    <a:pt x="378879" y="655894"/>
                  </a:lnTo>
                  <a:lnTo>
                    <a:pt x="337152" y="656915"/>
                  </a:lnTo>
                  <a:lnTo>
                    <a:pt x="334956" y="715696"/>
                  </a:lnTo>
                  <a:lnTo>
                    <a:pt x="333801" y="740321"/>
                  </a:lnTo>
                  <a:lnTo>
                    <a:pt x="329889" y="791634"/>
                  </a:lnTo>
                  <a:lnTo>
                    <a:pt x="324635" y="839595"/>
                  </a:lnTo>
                  <a:lnTo>
                    <a:pt x="318038" y="884260"/>
                  </a:lnTo>
                  <a:lnTo>
                    <a:pt x="310099" y="925672"/>
                  </a:lnTo>
                  <a:lnTo>
                    <a:pt x="300818" y="963864"/>
                  </a:lnTo>
                  <a:lnTo>
                    <a:pt x="284470" y="1015375"/>
                  </a:lnTo>
                  <a:lnTo>
                    <a:pt x="264449" y="1062793"/>
                  </a:lnTo>
                  <a:lnTo>
                    <a:pt x="230717" y="1123819"/>
                  </a:lnTo>
                  <a:lnTo>
                    <a:pt x="188940" y="1182622"/>
                  </a:lnTo>
                  <a:lnTo>
                    <a:pt x="153364" y="1223863"/>
                  </a:lnTo>
                  <a:lnTo>
                    <a:pt x="125406" y="1253272"/>
                  </a:lnTo>
                  <a:lnTo>
                    <a:pt x="120549" y="1237940"/>
                  </a:lnTo>
                  <a:lnTo>
                    <a:pt x="180312" y="1154087"/>
                  </a:lnTo>
                  <a:lnTo>
                    <a:pt x="205839" y="1110319"/>
                  </a:lnTo>
                  <a:lnTo>
                    <a:pt x="235360" y="1049948"/>
                  </a:lnTo>
                  <a:lnTo>
                    <a:pt x="254114" y="1003061"/>
                  </a:lnTo>
                  <a:lnTo>
                    <a:pt x="269880" y="952314"/>
                  </a:lnTo>
                  <a:lnTo>
                    <a:pt x="278684" y="914987"/>
                  </a:lnTo>
                  <a:lnTo>
                    <a:pt x="286121" y="874831"/>
                  </a:lnTo>
                  <a:lnTo>
                    <a:pt x="292192" y="831806"/>
                  </a:lnTo>
                  <a:lnTo>
                    <a:pt x="296940" y="785905"/>
                  </a:lnTo>
                  <a:lnTo>
                    <a:pt x="300315" y="736982"/>
                  </a:lnTo>
                  <a:lnTo>
                    <a:pt x="302789" y="657755"/>
                  </a:lnTo>
                  <a:lnTo>
                    <a:pt x="271114" y="658619"/>
                  </a:lnTo>
                  <a:lnTo>
                    <a:pt x="271114" y="700292"/>
                  </a:lnTo>
                  <a:lnTo>
                    <a:pt x="234687" y="728552"/>
                  </a:lnTo>
                  <a:lnTo>
                    <a:pt x="235167" y="708332"/>
                  </a:lnTo>
                  <a:lnTo>
                    <a:pt x="235749" y="683795"/>
                  </a:lnTo>
                  <a:lnTo>
                    <a:pt x="236902" y="570640"/>
                  </a:lnTo>
                  <a:lnTo>
                    <a:pt x="237115" y="490200"/>
                  </a:lnTo>
                  <a:lnTo>
                    <a:pt x="236761" y="397417"/>
                  </a:lnTo>
                  <a:lnTo>
                    <a:pt x="235749" y="302424"/>
                  </a:lnTo>
                  <a:lnTo>
                    <a:pt x="235151" y="279775"/>
                  </a:lnTo>
                  <a:lnTo>
                    <a:pt x="234687" y="262199"/>
                  </a:lnTo>
                  <a:lnTo>
                    <a:pt x="271114" y="314821"/>
                  </a:lnTo>
                  <a:lnTo>
                    <a:pt x="378879" y="327737"/>
                  </a:lnTo>
                  <a:lnTo>
                    <a:pt x="392014" y="264359"/>
                  </a:lnTo>
                  <a:lnTo>
                    <a:pt x="405687" y="195144"/>
                  </a:lnTo>
                  <a:lnTo>
                    <a:pt x="418573" y="120415"/>
                  </a:lnTo>
                  <a:lnTo>
                    <a:pt x="427470" y="55931"/>
                  </a:lnTo>
                  <a:lnTo>
                    <a:pt x="428452" y="46430"/>
                  </a:lnTo>
                  <a:lnTo>
                    <a:pt x="430424" y="27381"/>
                  </a:lnTo>
                  <a:lnTo>
                    <a:pt x="486877" y="107885"/>
                  </a:lnTo>
                  <a:close/>
                </a:path>
                <a:path w="566419" h="1253490">
                  <a:moveTo>
                    <a:pt x="64987" y="0"/>
                  </a:moveTo>
                  <a:lnTo>
                    <a:pt x="102520" y="48140"/>
                  </a:lnTo>
                  <a:lnTo>
                    <a:pt x="121232" y="72831"/>
                  </a:lnTo>
                  <a:lnTo>
                    <a:pt x="135470" y="94693"/>
                  </a:lnTo>
                  <a:lnTo>
                    <a:pt x="142405" y="106678"/>
                  </a:lnTo>
                  <a:lnTo>
                    <a:pt x="157542" y="148183"/>
                  </a:lnTo>
                  <a:lnTo>
                    <a:pt x="160239" y="160533"/>
                  </a:lnTo>
                  <a:lnTo>
                    <a:pt x="160334" y="161747"/>
                  </a:lnTo>
                  <a:lnTo>
                    <a:pt x="161833" y="195914"/>
                  </a:lnTo>
                  <a:lnTo>
                    <a:pt x="155317" y="241078"/>
                  </a:lnTo>
                  <a:lnTo>
                    <a:pt x="153333" y="254879"/>
                  </a:lnTo>
                  <a:lnTo>
                    <a:pt x="149852" y="258853"/>
                  </a:lnTo>
                  <a:lnTo>
                    <a:pt x="144834" y="264605"/>
                  </a:lnTo>
                  <a:lnTo>
                    <a:pt x="125406" y="205981"/>
                  </a:lnTo>
                  <a:lnTo>
                    <a:pt x="120980" y="187257"/>
                  </a:lnTo>
                  <a:lnTo>
                    <a:pt x="109355" y="147944"/>
                  </a:lnTo>
                  <a:lnTo>
                    <a:pt x="93005" y="102192"/>
                  </a:lnTo>
                  <a:lnTo>
                    <a:pt x="87944" y="89575"/>
                  </a:lnTo>
                  <a:lnTo>
                    <a:pt x="60173" y="21587"/>
                  </a:lnTo>
                  <a:lnTo>
                    <a:pt x="64987" y="0"/>
                  </a:lnTo>
                  <a:close/>
                </a:path>
                <a:path w="566419" h="1253490">
                  <a:moveTo>
                    <a:pt x="224973" y="793025"/>
                  </a:moveTo>
                  <a:lnTo>
                    <a:pt x="232258" y="808282"/>
                  </a:lnTo>
                  <a:lnTo>
                    <a:pt x="211565" y="867685"/>
                  </a:lnTo>
                  <a:lnTo>
                    <a:pt x="210402" y="871057"/>
                  </a:lnTo>
                  <a:lnTo>
                    <a:pt x="173975" y="976478"/>
                  </a:lnTo>
                  <a:lnTo>
                    <a:pt x="165999" y="999372"/>
                  </a:lnTo>
                  <a:lnTo>
                    <a:pt x="159404" y="1018418"/>
                  </a:lnTo>
                  <a:lnTo>
                    <a:pt x="144102" y="1067024"/>
                  </a:lnTo>
                  <a:lnTo>
                    <a:pt x="124799" y="1132602"/>
                  </a:lnTo>
                  <a:lnTo>
                    <a:pt x="123148" y="1138743"/>
                  </a:lnTo>
                  <a:lnTo>
                    <a:pt x="115692" y="1166588"/>
                  </a:lnTo>
                  <a:lnTo>
                    <a:pt x="84242" y="1101078"/>
                  </a:lnTo>
                  <a:lnTo>
                    <a:pt x="92924" y="1065144"/>
                  </a:lnTo>
                  <a:lnTo>
                    <a:pt x="94862" y="1049248"/>
                  </a:lnTo>
                  <a:lnTo>
                    <a:pt x="96276" y="1002215"/>
                  </a:lnTo>
                  <a:lnTo>
                    <a:pt x="96276" y="477383"/>
                  </a:lnTo>
                  <a:lnTo>
                    <a:pt x="67393" y="475676"/>
                  </a:lnTo>
                  <a:lnTo>
                    <a:pt x="54560" y="477038"/>
                  </a:lnTo>
                  <a:lnTo>
                    <a:pt x="47265" y="479380"/>
                  </a:lnTo>
                  <a:lnTo>
                    <a:pt x="21662" y="490520"/>
                  </a:lnTo>
                  <a:lnTo>
                    <a:pt x="0" y="436247"/>
                  </a:lnTo>
                  <a:lnTo>
                    <a:pt x="93870" y="443341"/>
                  </a:lnTo>
                  <a:lnTo>
                    <a:pt x="113264" y="377482"/>
                  </a:lnTo>
                  <a:lnTo>
                    <a:pt x="152119" y="458353"/>
                  </a:lnTo>
                  <a:lnTo>
                    <a:pt x="130263" y="501439"/>
                  </a:lnTo>
                  <a:lnTo>
                    <a:pt x="130263" y="1007275"/>
                  </a:lnTo>
                  <a:lnTo>
                    <a:pt x="224973" y="793025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20749" y="386273"/>
              <a:ext cx="558458" cy="96886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20749" y="386273"/>
              <a:ext cx="558800" cy="969010"/>
            </a:xfrm>
            <a:custGeom>
              <a:rect l="l" t="t" r="r" b="b"/>
              <a:pathLst>
                <a:path w="558800" h="969010">
                  <a:moveTo>
                    <a:pt x="151791" y="662745"/>
                  </a:moveTo>
                  <a:lnTo>
                    <a:pt x="321925" y="654546"/>
                  </a:lnTo>
                  <a:lnTo>
                    <a:pt x="321925" y="439973"/>
                  </a:lnTo>
                  <a:lnTo>
                    <a:pt x="151791" y="436584"/>
                  </a:lnTo>
                  <a:lnTo>
                    <a:pt x="151791" y="662745"/>
                  </a:lnTo>
                  <a:close/>
                </a:path>
                <a:path w="558800" h="969010">
                  <a:moveTo>
                    <a:pt x="357085" y="600998"/>
                  </a:moveTo>
                  <a:lnTo>
                    <a:pt x="357690" y="652633"/>
                  </a:lnTo>
                  <a:lnTo>
                    <a:pt x="358498" y="687419"/>
                  </a:lnTo>
                  <a:lnTo>
                    <a:pt x="358689" y="691209"/>
                  </a:lnTo>
                  <a:lnTo>
                    <a:pt x="359597" y="709162"/>
                  </a:lnTo>
                  <a:lnTo>
                    <a:pt x="321925" y="731468"/>
                  </a:lnTo>
                  <a:lnTo>
                    <a:pt x="321925" y="678837"/>
                  </a:lnTo>
                  <a:lnTo>
                    <a:pt x="151791" y="688348"/>
                  </a:lnTo>
                  <a:lnTo>
                    <a:pt x="151791" y="756623"/>
                  </a:lnTo>
                  <a:lnTo>
                    <a:pt x="114346" y="785705"/>
                  </a:lnTo>
                  <a:lnTo>
                    <a:pt x="115028" y="756854"/>
                  </a:lnTo>
                  <a:lnTo>
                    <a:pt x="115439" y="739447"/>
                  </a:lnTo>
                  <a:lnTo>
                    <a:pt x="116687" y="642217"/>
                  </a:lnTo>
                  <a:lnTo>
                    <a:pt x="116728" y="628745"/>
                  </a:lnTo>
                  <a:lnTo>
                    <a:pt x="116843" y="591219"/>
                  </a:lnTo>
                  <a:lnTo>
                    <a:pt x="116756" y="562025"/>
                  </a:lnTo>
                  <a:lnTo>
                    <a:pt x="116687" y="538610"/>
                  </a:lnTo>
                  <a:lnTo>
                    <a:pt x="115439" y="428497"/>
                  </a:lnTo>
                  <a:lnTo>
                    <a:pt x="115049" y="407994"/>
                  </a:lnTo>
                  <a:lnTo>
                    <a:pt x="114346" y="370956"/>
                  </a:lnTo>
                  <a:lnTo>
                    <a:pt x="151791" y="410980"/>
                  </a:lnTo>
                  <a:lnTo>
                    <a:pt x="316902" y="415566"/>
                  </a:lnTo>
                  <a:lnTo>
                    <a:pt x="342016" y="375869"/>
                  </a:lnTo>
                  <a:lnTo>
                    <a:pt x="377177" y="432904"/>
                  </a:lnTo>
                  <a:lnTo>
                    <a:pt x="357085" y="456597"/>
                  </a:lnTo>
                  <a:lnTo>
                    <a:pt x="357085" y="600998"/>
                  </a:lnTo>
                  <a:close/>
                </a:path>
                <a:path w="558800" h="969010">
                  <a:moveTo>
                    <a:pt x="201717" y="80988"/>
                  </a:moveTo>
                  <a:lnTo>
                    <a:pt x="190005" y="111263"/>
                  </a:lnTo>
                  <a:lnTo>
                    <a:pt x="173166" y="154771"/>
                  </a:lnTo>
                  <a:lnTo>
                    <a:pt x="172957" y="155307"/>
                  </a:lnTo>
                  <a:lnTo>
                    <a:pt x="164273" y="177639"/>
                  </a:lnTo>
                  <a:lnTo>
                    <a:pt x="500443" y="206259"/>
                  </a:lnTo>
                  <a:lnTo>
                    <a:pt x="525667" y="169053"/>
                  </a:lnTo>
                  <a:lnTo>
                    <a:pt x="558458" y="220909"/>
                  </a:lnTo>
                  <a:lnTo>
                    <a:pt x="540801" y="243069"/>
                  </a:lnTo>
                  <a:lnTo>
                    <a:pt x="541222" y="384869"/>
                  </a:lnTo>
                  <a:lnTo>
                    <a:pt x="541097" y="525354"/>
                  </a:lnTo>
                  <a:lnTo>
                    <a:pt x="539520" y="658586"/>
                  </a:lnTo>
                  <a:lnTo>
                    <a:pt x="536525" y="747939"/>
                  </a:lnTo>
                  <a:lnTo>
                    <a:pt x="534931" y="770105"/>
                  </a:lnTo>
                  <a:lnTo>
                    <a:pt x="534495" y="776162"/>
                  </a:lnTo>
                  <a:lnTo>
                    <a:pt x="527406" y="825929"/>
                  </a:lnTo>
                  <a:lnTo>
                    <a:pt x="525568" y="837006"/>
                  </a:lnTo>
                  <a:lnTo>
                    <a:pt x="517055" y="869404"/>
                  </a:lnTo>
                  <a:lnTo>
                    <a:pt x="507728" y="892245"/>
                  </a:lnTo>
                  <a:lnTo>
                    <a:pt x="500443" y="905764"/>
                  </a:lnTo>
                  <a:lnTo>
                    <a:pt x="461030" y="948161"/>
                  </a:lnTo>
                  <a:lnTo>
                    <a:pt x="429917" y="968866"/>
                  </a:lnTo>
                  <a:lnTo>
                    <a:pt x="410414" y="918990"/>
                  </a:lnTo>
                  <a:lnTo>
                    <a:pt x="377662" y="890756"/>
                  </a:lnTo>
                  <a:lnTo>
                    <a:pt x="334482" y="867910"/>
                  </a:lnTo>
                  <a:lnTo>
                    <a:pt x="336993" y="851538"/>
                  </a:lnTo>
                  <a:lnTo>
                    <a:pt x="405524" y="869982"/>
                  </a:lnTo>
                  <a:lnTo>
                    <a:pt x="429309" y="873781"/>
                  </a:lnTo>
                  <a:lnTo>
                    <a:pt x="451127" y="873548"/>
                  </a:lnTo>
                  <a:lnTo>
                    <a:pt x="453612" y="872912"/>
                  </a:lnTo>
                  <a:lnTo>
                    <a:pt x="458823" y="871737"/>
                  </a:lnTo>
                  <a:lnTo>
                    <a:pt x="469149" y="864873"/>
                  </a:lnTo>
                  <a:lnTo>
                    <a:pt x="476558" y="855952"/>
                  </a:lnTo>
                  <a:lnTo>
                    <a:pt x="484129" y="839910"/>
                  </a:lnTo>
                  <a:lnTo>
                    <a:pt x="496659" y="791640"/>
                  </a:lnTo>
                  <a:lnTo>
                    <a:pt x="497206" y="787452"/>
                  </a:lnTo>
                  <a:lnTo>
                    <a:pt x="498024" y="781194"/>
                  </a:lnTo>
                  <a:lnTo>
                    <a:pt x="500428" y="750432"/>
                  </a:lnTo>
                  <a:lnTo>
                    <a:pt x="503221" y="679631"/>
                  </a:lnTo>
                  <a:lnTo>
                    <a:pt x="505428" y="539205"/>
                  </a:lnTo>
                  <a:lnTo>
                    <a:pt x="505692" y="431586"/>
                  </a:lnTo>
                  <a:lnTo>
                    <a:pt x="505487" y="229764"/>
                  </a:lnTo>
                  <a:lnTo>
                    <a:pt x="156784" y="202387"/>
                  </a:lnTo>
                  <a:lnTo>
                    <a:pt x="146792" y="225263"/>
                  </a:lnTo>
                  <a:lnTo>
                    <a:pt x="141299" y="237906"/>
                  </a:lnTo>
                  <a:lnTo>
                    <a:pt x="107287" y="307455"/>
                  </a:lnTo>
                  <a:lnTo>
                    <a:pt x="69218" y="375169"/>
                  </a:lnTo>
                  <a:lnTo>
                    <a:pt x="27365" y="441034"/>
                  </a:lnTo>
                  <a:lnTo>
                    <a:pt x="21180" y="449936"/>
                  </a:lnTo>
                  <a:lnTo>
                    <a:pt x="4954" y="473501"/>
                  </a:lnTo>
                  <a:lnTo>
                    <a:pt x="0" y="455425"/>
                  </a:lnTo>
                  <a:lnTo>
                    <a:pt x="17109" y="422989"/>
                  </a:lnTo>
                  <a:lnTo>
                    <a:pt x="17437" y="422371"/>
                  </a:lnTo>
                  <a:lnTo>
                    <a:pt x="49177" y="358499"/>
                  </a:lnTo>
                  <a:lnTo>
                    <a:pt x="76843" y="297069"/>
                  </a:lnTo>
                  <a:lnTo>
                    <a:pt x="100402" y="237608"/>
                  </a:lnTo>
                  <a:lnTo>
                    <a:pt x="103284" y="229387"/>
                  </a:lnTo>
                  <a:lnTo>
                    <a:pt x="110602" y="208584"/>
                  </a:lnTo>
                  <a:lnTo>
                    <a:pt x="122388" y="172363"/>
                  </a:lnTo>
                  <a:lnTo>
                    <a:pt x="136989" y="125398"/>
                  </a:lnTo>
                  <a:lnTo>
                    <a:pt x="151654" y="73353"/>
                  </a:lnTo>
                  <a:lnTo>
                    <a:pt x="163980" y="23847"/>
                  </a:lnTo>
                  <a:lnTo>
                    <a:pt x="164251" y="22622"/>
                  </a:lnTo>
                  <a:lnTo>
                    <a:pt x="169265" y="0"/>
                  </a:lnTo>
                  <a:lnTo>
                    <a:pt x="224184" y="67533"/>
                  </a:lnTo>
                  <a:lnTo>
                    <a:pt x="201717" y="80988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2176312" y="503286"/>
            <a:ext cx="584835" cy="772795"/>
            <a:chOff x="2176312" y="503286"/>
            <a:chExt cx="584835" cy="77279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182662" y="509636"/>
              <a:ext cx="577860" cy="7664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398907" y="503286"/>
              <a:ext cx="132937" cy="24216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2182662" y="668254"/>
              <a:ext cx="553085" cy="582930"/>
            </a:xfrm>
            <a:custGeom>
              <a:rect l="l" t="t" r="r" b="b"/>
              <a:pathLst>
                <a:path w="553085" h="582930">
                  <a:moveTo>
                    <a:pt x="220063" y="48644"/>
                  </a:moveTo>
                  <a:lnTo>
                    <a:pt x="197281" y="78252"/>
                  </a:lnTo>
                  <a:lnTo>
                    <a:pt x="197281" y="455764"/>
                  </a:lnTo>
                  <a:lnTo>
                    <a:pt x="199654" y="495161"/>
                  </a:lnTo>
                  <a:lnTo>
                    <a:pt x="218630" y="528653"/>
                  </a:lnTo>
                  <a:lnTo>
                    <a:pt x="232720" y="533488"/>
                  </a:lnTo>
                  <a:lnTo>
                    <a:pt x="377005" y="533488"/>
                  </a:lnTo>
                  <a:lnTo>
                    <a:pt x="411148" y="471382"/>
                  </a:lnTo>
                  <a:lnTo>
                    <a:pt x="412741" y="453968"/>
                  </a:lnTo>
                  <a:lnTo>
                    <a:pt x="414072" y="439417"/>
                  </a:lnTo>
                  <a:lnTo>
                    <a:pt x="418498" y="361479"/>
                  </a:lnTo>
                  <a:lnTo>
                    <a:pt x="418516" y="360900"/>
                  </a:lnTo>
                  <a:lnTo>
                    <a:pt x="419999" y="315510"/>
                  </a:lnTo>
                  <a:lnTo>
                    <a:pt x="432645" y="315624"/>
                  </a:lnTo>
                  <a:lnTo>
                    <a:pt x="433513" y="375636"/>
                  </a:lnTo>
                  <a:lnTo>
                    <a:pt x="435115" y="420172"/>
                  </a:lnTo>
                  <a:lnTo>
                    <a:pt x="437432" y="449555"/>
                  </a:lnTo>
                  <a:lnTo>
                    <a:pt x="438967" y="462740"/>
                  </a:lnTo>
                  <a:lnTo>
                    <a:pt x="455268" y="508997"/>
                  </a:lnTo>
                  <a:lnTo>
                    <a:pt x="473110" y="525156"/>
                  </a:lnTo>
                  <a:lnTo>
                    <a:pt x="449113" y="565223"/>
                  </a:lnTo>
                  <a:lnTo>
                    <a:pt x="399767" y="582383"/>
                  </a:lnTo>
                  <a:lnTo>
                    <a:pt x="212469" y="581602"/>
                  </a:lnTo>
                  <a:lnTo>
                    <a:pt x="173646" y="558795"/>
                  </a:lnTo>
                  <a:lnTo>
                    <a:pt x="159657" y="507786"/>
                  </a:lnTo>
                  <a:lnTo>
                    <a:pt x="159332" y="471109"/>
                  </a:lnTo>
                  <a:lnTo>
                    <a:pt x="159332" y="166963"/>
                  </a:lnTo>
                  <a:lnTo>
                    <a:pt x="159201" y="128357"/>
                  </a:lnTo>
                  <a:lnTo>
                    <a:pt x="159174" y="120366"/>
                  </a:lnTo>
                  <a:lnTo>
                    <a:pt x="157909" y="36887"/>
                  </a:lnTo>
                  <a:lnTo>
                    <a:pt x="157422" y="20659"/>
                  </a:lnTo>
                  <a:lnTo>
                    <a:pt x="156803" y="0"/>
                  </a:lnTo>
                  <a:lnTo>
                    <a:pt x="220063" y="48644"/>
                  </a:lnTo>
                  <a:close/>
                </a:path>
                <a:path w="553085" h="582930">
                  <a:moveTo>
                    <a:pt x="88517" y="132991"/>
                  </a:moveTo>
                  <a:lnTo>
                    <a:pt x="88076" y="193115"/>
                  </a:lnTo>
                  <a:lnTo>
                    <a:pt x="85672" y="276540"/>
                  </a:lnTo>
                  <a:lnTo>
                    <a:pt x="84383" y="295180"/>
                  </a:lnTo>
                  <a:lnTo>
                    <a:pt x="83459" y="308541"/>
                  </a:lnTo>
                  <a:lnTo>
                    <a:pt x="74079" y="359295"/>
                  </a:lnTo>
                  <a:lnTo>
                    <a:pt x="72691" y="364144"/>
                  </a:lnTo>
                  <a:lnTo>
                    <a:pt x="68926" y="371966"/>
                  </a:lnTo>
                  <a:lnTo>
                    <a:pt x="61962" y="383593"/>
                  </a:lnTo>
                  <a:lnTo>
                    <a:pt x="43913" y="397004"/>
                  </a:lnTo>
                  <a:lnTo>
                    <a:pt x="30348" y="402854"/>
                  </a:lnTo>
                  <a:lnTo>
                    <a:pt x="11380" y="397538"/>
                  </a:lnTo>
                  <a:lnTo>
                    <a:pt x="8598" y="393445"/>
                  </a:lnTo>
                  <a:lnTo>
                    <a:pt x="0" y="380783"/>
                  </a:lnTo>
                  <a:lnTo>
                    <a:pt x="22761" y="324077"/>
                  </a:lnTo>
                  <a:lnTo>
                    <a:pt x="29099" y="311849"/>
                  </a:lnTo>
                  <a:lnTo>
                    <a:pt x="34646" y="300077"/>
                  </a:lnTo>
                  <a:lnTo>
                    <a:pt x="45641" y="270600"/>
                  </a:lnTo>
                  <a:lnTo>
                    <a:pt x="58919" y="222793"/>
                  </a:lnTo>
                  <a:lnTo>
                    <a:pt x="66800" y="184028"/>
                  </a:lnTo>
                  <a:lnTo>
                    <a:pt x="75872" y="132885"/>
                  </a:lnTo>
                  <a:lnTo>
                    <a:pt x="88517" y="132991"/>
                  </a:lnTo>
                  <a:close/>
                </a:path>
                <a:path w="553085" h="582930">
                  <a:moveTo>
                    <a:pt x="450348" y="121978"/>
                  </a:moveTo>
                  <a:lnTo>
                    <a:pt x="499050" y="188898"/>
                  </a:lnTo>
                  <a:lnTo>
                    <a:pt x="521479" y="223031"/>
                  </a:lnTo>
                  <a:lnTo>
                    <a:pt x="536653" y="249808"/>
                  </a:lnTo>
                  <a:lnTo>
                    <a:pt x="538267" y="253349"/>
                  </a:lnTo>
                  <a:lnTo>
                    <a:pt x="541395" y="260218"/>
                  </a:lnTo>
                  <a:lnTo>
                    <a:pt x="550177" y="290301"/>
                  </a:lnTo>
                  <a:lnTo>
                    <a:pt x="552460" y="307299"/>
                  </a:lnTo>
                  <a:lnTo>
                    <a:pt x="552460" y="310485"/>
                  </a:lnTo>
                  <a:lnTo>
                    <a:pt x="551512" y="335513"/>
                  </a:lnTo>
                  <a:lnTo>
                    <a:pt x="540202" y="370412"/>
                  </a:lnTo>
                  <a:lnTo>
                    <a:pt x="536337" y="382319"/>
                  </a:lnTo>
                  <a:lnTo>
                    <a:pt x="528716" y="386917"/>
                  </a:lnTo>
                  <a:lnTo>
                    <a:pt x="521163" y="391468"/>
                  </a:lnTo>
                  <a:lnTo>
                    <a:pt x="503459" y="338740"/>
                  </a:lnTo>
                  <a:lnTo>
                    <a:pt x="501759" y="326971"/>
                  </a:lnTo>
                  <a:lnTo>
                    <a:pt x="500851" y="320688"/>
                  </a:lnTo>
                  <a:lnTo>
                    <a:pt x="491367" y="277570"/>
                  </a:lnTo>
                  <a:lnTo>
                    <a:pt x="476192" y="225181"/>
                  </a:lnTo>
                  <a:lnTo>
                    <a:pt x="464009" y="189222"/>
                  </a:lnTo>
                  <a:lnTo>
                    <a:pt x="442761" y="129498"/>
                  </a:lnTo>
                  <a:lnTo>
                    <a:pt x="450348" y="121978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2808597" y="236874"/>
            <a:ext cx="1241425" cy="1306195"/>
            <a:chOff x="2808597" y="236874"/>
            <a:chExt cx="1241425" cy="1306195"/>
          </a:xfrm>
        </p:grpSpPr>
        <p:sp>
          <p:nvSpPr>
            <p:cNvPr id="14" name="object 14"/>
            <p:cNvSpPr/>
            <p:nvPr/>
          </p:nvSpPr>
          <p:spPr>
            <a:xfrm>
              <a:off x="3473665" y="268624"/>
              <a:ext cx="576580" cy="1274445"/>
            </a:xfrm>
            <a:custGeom>
              <a:rect l="l" t="t" r="r" b="b"/>
              <a:pathLst>
                <a:path w="576579" h="1274445">
                  <a:moveTo>
                    <a:pt x="243803" y="227394"/>
                  </a:moveTo>
                  <a:lnTo>
                    <a:pt x="241348" y="202494"/>
                  </a:lnTo>
                  <a:lnTo>
                    <a:pt x="267111" y="190566"/>
                  </a:lnTo>
                  <a:lnTo>
                    <a:pt x="310548" y="167341"/>
                  </a:lnTo>
                  <a:lnTo>
                    <a:pt x="351832" y="141313"/>
                  </a:lnTo>
                  <a:lnTo>
                    <a:pt x="389473" y="113836"/>
                  </a:lnTo>
                  <a:lnTo>
                    <a:pt x="454397" y="55081"/>
                  </a:lnTo>
                  <a:lnTo>
                    <a:pt x="490488" y="10554"/>
                  </a:lnTo>
                  <a:lnTo>
                    <a:pt x="496618" y="0"/>
                  </a:lnTo>
                  <a:lnTo>
                    <a:pt x="527908" y="99978"/>
                  </a:lnTo>
                  <a:lnTo>
                    <a:pt x="520123" y="101280"/>
                  </a:lnTo>
                  <a:lnTo>
                    <a:pt x="497558" y="109993"/>
                  </a:lnTo>
                  <a:lnTo>
                    <a:pt x="470192" y="124708"/>
                  </a:lnTo>
                  <a:lnTo>
                    <a:pt x="399642" y="163970"/>
                  </a:lnTo>
                  <a:lnTo>
                    <a:pt x="399642" y="181636"/>
                  </a:lnTo>
                  <a:lnTo>
                    <a:pt x="368072" y="181636"/>
                  </a:lnTo>
                  <a:lnTo>
                    <a:pt x="337565" y="193476"/>
                  </a:lnTo>
                  <a:lnTo>
                    <a:pt x="275558" y="216682"/>
                  </a:lnTo>
                  <a:lnTo>
                    <a:pt x="243803" y="227394"/>
                  </a:lnTo>
                  <a:close/>
                </a:path>
                <a:path w="576579" h="1274445">
                  <a:moveTo>
                    <a:pt x="135804" y="335917"/>
                  </a:moveTo>
                  <a:lnTo>
                    <a:pt x="116168" y="278594"/>
                  </a:lnTo>
                  <a:lnTo>
                    <a:pt x="111812" y="256826"/>
                  </a:lnTo>
                  <a:lnTo>
                    <a:pt x="105698" y="231702"/>
                  </a:lnTo>
                  <a:lnTo>
                    <a:pt x="95266" y="199149"/>
                  </a:lnTo>
                  <a:lnTo>
                    <a:pt x="91290" y="189036"/>
                  </a:lnTo>
                  <a:lnTo>
                    <a:pt x="74317" y="148286"/>
                  </a:lnTo>
                  <a:lnTo>
                    <a:pt x="79271" y="133186"/>
                  </a:lnTo>
                  <a:lnTo>
                    <a:pt x="144858" y="213359"/>
                  </a:lnTo>
                  <a:lnTo>
                    <a:pt x="148077" y="217423"/>
                  </a:lnTo>
                  <a:lnTo>
                    <a:pt x="151683" y="239236"/>
                  </a:lnTo>
                  <a:lnTo>
                    <a:pt x="155439" y="267331"/>
                  </a:lnTo>
                  <a:lnTo>
                    <a:pt x="151758" y="306930"/>
                  </a:lnTo>
                  <a:lnTo>
                    <a:pt x="135804" y="335917"/>
                  </a:lnTo>
                  <a:close/>
                </a:path>
                <a:path w="576579" h="1274445">
                  <a:moveTo>
                    <a:pt x="216803" y="512908"/>
                  </a:moveTo>
                  <a:lnTo>
                    <a:pt x="194713" y="469452"/>
                  </a:lnTo>
                  <a:lnTo>
                    <a:pt x="368072" y="455290"/>
                  </a:lnTo>
                  <a:lnTo>
                    <a:pt x="368072" y="181636"/>
                  </a:lnTo>
                  <a:lnTo>
                    <a:pt x="399642" y="181636"/>
                  </a:lnTo>
                  <a:lnTo>
                    <a:pt x="399642" y="452509"/>
                  </a:lnTo>
                  <a:lnTo>
                    <a:pt x="568356" y="452509"/>
                  </a:lnTo>
                  <a:lnTo>
                    <a:pt x="576046" y="471492"/>
                  </a:lnTo>
                  <a:lnTo>
                    <a:pt x="399642" y="485173"/>
                  </a:lnTo>
                  <a:lnTo>
                    <a:pt x="399642" y="487485"/>
                  </a:lnTo>
                  <a:lnTo>
                    <a:pt x="368072" y="487485"/>
                  </a:lnTo>
                  <a:lnTo>
                    <a:pt x="275712" y="494170"/>
                  </a:lnTo>
                  <a:lnTo>
                    <a:pt x="254416" y="497926"/>
                  </a:lnTo>
                  <a:lnTo>
                    <a:pt x="232813" y="504814"/>
                  </a:lnTo>
                  <a:lnTo>
                    <a:pt x="216803" y="512908"/>
                  </a:lnTo>
                  <a:close/>
                </a:path>
                <a:path w="576579" h="1274445">
                  <a:moveTo>
                    <a:pt x="568356" y="452509"/>
                  </a:moveTo>
                  <a:lnTo>
                    <a:pt x="399642" y="452509"/>
                  </a:lnTo>
                  <a:lnTo>
                    <a:pt x="506246" y="442853"/>
                  </a:lnTo>
                  <a:lnTo>
                    <a:pt x="535129" y="370490"/>
                  </a:lnTo>
                  <a:lnTo>
                    <a:pt x="568356" y="452509"/>
                  </a:lnTo>
                  <a:close/>
                </a:path>
                <a:path w="576579" h="1274445">
                  <a:moveTo>
                    <a:pt x="22295" y="569490"/>
                  </a:moveTo>
                  <a:lnTo>
                    <a:pt x="0" y="528889"/>
                  </a:lnTo>
                  <a:lnTo>
                    <a:pt x="108804" y="523781"/>
                  </a:lnTo>
                  <a:lnTo>
                    <a:pt x="133350" y="474086"/>
                  </a:lnTo>
                  <a:lnTo>
                    <a:pt x="167713" y="540223"/>
                  </a:lnTo>
                  <a:lnTo>
                    <a:pt x="159214" y="552383"/>
                  </a:lnTo>
                  <a:lnTo>
                    <a:pt x="111259" y="552383"/>
                  </a:lnTo>
                  <a:lnTo>
                    <a:pt x="81748" y="553565"/>
                  </a:lnTo>
                  <a:lnTo>
                    <a:pt x="60257" y="556537"/>
                  </a:lnTo>
                  <a:lnTo>
                    <a:pt x="38482" y="562382"/>
                  </a:lnTo>
                  <a:lnTo>
                    <a:pt x="22295" y="569490"/>
                  </a:lnTo>
                  <a:close/>
                </a:path>
                <a:path w="576579" h="1274445">
                  <a:moveTo>
                    <a:pt x="399642" y="750407"/>
                  </a:moveTo>
                  <a:lnTo>
                    <a:pt x="368072" y="750407"/>
                  </a:lnTo>
                  <a:lnTo>
                    <a:pt x="368072" y="487485"/>
                  </a:lnTo>
                  <a:lnTo>
                    <a:pt x="399642" y="487485"/>
                  </a:lnTo>
                  <a:lnTo>
                    <a:pt x="399642" y="750407"/>
                  </a:lnTo>
                  <a:close/>
                </a:path>
                <a:path w="576579" h="1274445">
                  <a:moveTo>
                    <a:pt x="128440" y="1150078"/>
                  </a:moveTo>
                  <a:lnTo>
                    <a:pt x="101441" y="1072549"/>
                  </a:lnTo>
                  <a:lnTo>
                    <a:pt x="111259" y="1016947"/>
                  </a:lnTo>
                  <a:lnTo>
                    <a:pt x="111259" y="552383"/>
                  </a:lnTo>
                  <a:lnTo>
                    <a:pt x="159214" y="552383"/>
                  </a:lnTo>
                  <a:lnTo>
                    <a:pt x="143168" y="575346"/>
                  </a:lnTo>
                  <a:lnTo>
                    <a:pt x="143168" y="1031922"/>
                  </a:lnTo>
                  <a:lnTo>
                    <a:pt x="188767" y="1031922"/>
                  </a:lnTo>
                  <a:lnTo>
                    <a:pt x="181212" y="1045764"/>
                  </a:lnTo>
                  <a:lnTo>
                    <a:pt x="161838" y="1082366"/>
                  </a:lnTo>
                  <a:lnTo>
                    <a:pt x="139102" y="1127145"/>
                  </a:lnTo>
                  <a:lnTo>
                    <a:pt x="128440" y="1150078"/>
                  </a:lnTo>
                  <a:close/>
                </a:path>
                <a:path w="576579" h="1274445">
                  <a:moveTo>
                    <a:pt x="521957" y="755579"/>
                  </a:moveTo>
                  <a:lnTo>
                    <a:pt x="474924" y="755579"/>
                  </a:lnTo>
                  <a:lnTo>
                    <a:pt x="499024" y="699889"/>
                  </a:lnTo>
                  <a:lnTo>
                    <a:pt x="521957" y="755579"/>
                  </a:lnTo>
                  <a:close/>
                </a:path>
                <a:path w="576579" h="1274445">
                  <a:moveTo>
                    <a:pt x="263439" y="1236334"/>
                  </a:moveTo>
                  <a:lnTo>
                    <a:pt x="264513" y="1169938"/>
                  </a:lnTo>
                  <a:lnTo>
                    <a:pt x="265740" y="1035859"/>
                  </a:lnTo>
                  <a:lnTo>
                    <a:pt x="265860" y="953699"/>
                  </a:lnTo>
                  <a:lnTo>
                    <a:pt x="265740" y="901193"/>
                  </a:lnTo>
                  <a:lnTo>
                    <a:pt x="264513" y="771900"/>
                  </a:lnTo>
                  <a:lnTo>
                    <a:pt x="263439" y="709688"/>
                  </a:lnTo>
                  <a:lnTo>
                    <a:pt x="297647" y="746999"/>
                  </a:lnTo>
                  <a:lnTo>
                    <a:pt x="368072" y="750407"/>
                  </a:lnTo>
                  <a:lnTo>
                    <a:pt x="399642" y="750407"/>
                  </a:lnTo>
                  <a:lnTo>
                    <a:pt x="399642" y="751935"/>
                  </a:lnTo>
                  <a:lnTo>
                    <a:pt x="474924" y="755579"/>
                  </a:lnTo>
                  <a:lnTo>
                    <a:pt x="521957" y="755579"/>
                  </a:lnTo>
                  <a:lnTo>
                    <a:pt x="530315" y="775875"/>
                  </a:lnTo>
                  <a:lnTo>
                    <a:pt x="529045" y="778145"/>
                  </a:lnTo>
                  <a:lnTo>
                    <a:pt x="297647" y="778145"/>
                  </a:lnTo>
                  <a:lnTo>
                    <a:pt x="297647" y="1099985"/>
                  </a:lnTo>
                  <a:lnTo>
                    <a:pt x="441063" y="1131131"/>
                  </a:lnTo>
                  <a:lnTo>
                    <a:pt x="297647" y="1131131"/>
                  </a:lnTo>
                  <a:lnTo>
                    <a:pt x="297647" y="1214187"/>
                  </a:lnTo>
                  <a:lnTo>
                    <a:pt x="263439" y="1236334"/>
                  </a:lnTo>
                  <a:close/>
                </a:path>
                <a:path w="576579" h="1274445">
                  <a:moveTo>
                    <a:pt x="509734" y="1139012"/>
                  </a:moveTo>
                  <a:lnTo>
                    <a:pt x="477353" y="1139012"/>
                  </a:lnTo>
                  <a:lnTo>
                    <a:pt x="477353" y="789518"/>
                  </a:lnTo>
                  <a:lnTo>
                    <a:pt x="297647" y="778145"/>
                  </a:lnTo>
                  <a:lnTo>
                    <a:pt x="529045" y="778145"/>
                  </a:lnTo>
                  <a:lnTo>
                    <a:pt x="508652" y="814595"/>
                  </a:lnTo>
                  <a:lnTo>
                    <a:pt x="508842" y="977725"/>
                  </a:lnTo>
                  <a:lnTo>
                    <a:pt x="509734" y="1139012"/>
                  </a:lnTo>
                  <a:close/>
                </a:path>
                <a:path w="576579" h="1274445">
                  <a:moveTo>
                    <a:pt x="188767" y="1031922"/>
                  </a:moveTo>
                  <a:lnTo>
                    <a:pt x="143168" y="1031922"/>
                  </a:lnTo>
                  <a:lnTo>
                    <a:pt x="243803" y="906946"/>
                  </a:lnTo>
                  <a:lnTo>
                    <a:pt x="248712" y="922729"/>
                  </a:lnTo>
                  <a:lnTo>
                    <a:pt x="235058" y="947488"/>
                  </a:lnTo>
                  <a:lnTo>
                    <a:pt x="231607" y="953699"/>
                  </a:lnTo>
                  <a:lnTo>
                    <a:pt x="197858" y="1015216"/>
                  </a:lnTo>
                  <a:lnTo>
                    <a:pt x="194475" y="1021462"/>
                  </a:lnTo>
                  <a:lnTo>
                    <a:pt x="188767" y="1031922"/>
                  </a:lnTo>
                  <a:close/>
                </a:path>
                <a:path w="576579" h="1274445">
                  <a:moveTo>
                    <a:pt x="477353" y="1274300"/>
                  </a:moveTo>
                  <a:lnTo>
                    <a:pt x="477353" y="1172834"/>
                  </a:lnTo>
                  <a:lnTo>
                    <a:pt x="297647" y="1131131"/>
                  </a:lnTo>
                  <a:lnTo>
                    <a:pt x="441063" y="1131131"/>
                  </a:lnTo>
                  <a:lnTo>
                    <a:pt x="477353" y="1139012"/>
                  </a:lnTo>
                  <a:lnTo>
                    <a:pt x="509734" y="1139012"/>
                  </a:lnTo>
                  <a:lnTo>
                    <a:pt x="510006" y="1188355"/>
                  </a:lnTo>
                  <a:lnTo>
                    <a:pt x="511059" y="1250220"/>
                  </a:lnTo>
                  <a:lnTo>
                    <a:pt x="477353" y="1274300"/>
                  </a:lnTo>
                  <a:close/>
                </a:path>
              </a:pathLst>
            </a:custGeom>
            <a:solidFill>
              <a:srgbClr val="C0C0C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814947" y="432658"/>
              <a:ext cx="604219" cy="959624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2814947" y="432658"/>
              <a:ext cx="579120" cy="934719"/>
            </a:xfrm>
            <a:custGeom>
              <a:rect l="l" t="t" r="r" b="b"/>
              <a:pathLst>
                <a:path w="579120" h="934719">
                  <a:moveTo>
                    <a:pt x="138719" y="266594"/>
                  </a:moveTo>
                  <a:lnTo>
                    <a:pt x="269314" y="259857"/>
                  </a:lnTo>
                  <a:lnTo>
                    <a:pt x="269314" y="89705"/>
                  </a:lnTo>
                  <a:lnTo>
                    <a:pt x="138719" y="102277"/>
                  </a:lnTo>
                  <a:lnTo>
                    <a:pt x="138719" y="266594"/>
                  </a:lnTo>
                  <a:close/>
                </a:path>
                <a:path w="579120" h="934719">
                  <a:moveTo>
                    <a:pt x="301962" y="258172"/>
                  </a:moveTo>
                  <a:lnTo>
                    <a:pt x="436936" y="249382"/>
                  </a:lnTo>
                  <a:lnTo>
                    <a:pt x="436936" y="70160"/>
                  </a:lnTo>
                  <a:lnTo>
                    <a:pt x="301962" y="86563"/>
                  </a:lnTo>
                  <a:lnTo>
                    <a:pt x="301962" y="258172"/>
                  </a:lnTo>
                  <a:close/>
                </a:path>
                <a:path w="579120" h="934719">
                  <a:moveTo>
                    <a:pt x="138719" y="458297"/>
                  </a:moveTo>
                  <a:lnTo>
                    <a:pt x="269314" y="458366"/>
                  </a:lnTo>
                  <a:lnTo>
                    <a:pt x="269314" y="284164"/>
                  </a:lnTo>
                  <a:lnTo>
                    <a:pt x="138719" y="290068"/>
                  </a:lnTo>
                  <a:lnTo>
                    <a:pt x="138719" y="458297"/>
                  </a:lnTo>
                  <a:close/>
                </a:path>
                <a:path w="579120" h="934719">
                  <a:moveTo>
                    <a:pt x="301962" y="458384"/>
                  </a:moveTo>
                  <a:lnTo>
                    <a:pt x="436936" y="458474"/>
                  </a:lnTo>
                  <a:lnTo>
                    <a:pt x="436936" y="274985"/>
                  </a:lnTo>
                  <a:lnTo>
                    <a:pt x="301962" y="282688"/>
                  </a:lnTo>
                  <a:lnTo>
                    <a:pt x="301962" y="458384"/>
                  </a:lnTo>
                  <a:close/>
                </a:path>
                <a:path w="579120" h="934719">
                  <a:moveTo>
                    <a:pt x="103419" y="547664"/>
                  </a:moveTo>
                  <a:lnTo>
                    <a:pt x="103918" y="519389"/>
                  </a:lnTo>
                  <a:lnTo>
                    <a:pt x="104523" y="485128"/>
                  </a:lnTo>
                  <a:lnTo>
                    <a:pt x="105784" y="357810"/>
                  </a:lnTo>
                  <a:lnTo>
                    <a:pt x="105866" y="324031"/>
                  </a:lnTo>
                  <a:lnTo>
                    <a:pt x="105942" y="293049"/>
                  </a:lnTo>
                  <a:lnTo>
                    <a:pt x="105860" y="260010"/>
                  </a:lnTo>
                  <a:lnTo>
                    <a:pt x="105784" y="228784"/>
                  </a:lnTo>
                  <a:lnTo>
                    <a:pt x="104523" y="105428"/>
                  </a:lnTo>
                  <a:lnTo>
                    <a:pt x="103914" y="72838"/>
                  </a:lnTo>
                  <a:lnTo>
                    <a:pt x="103419" y="46357"/>
                  </a:lnTo>
                  <a:lnTo>
                    <a:pt x="138719" y="78803"/>
                  </a:lnTo>
                  <a:lnTo>
                    <a:pt x="431943" y="45240"/>
                  </a:lnTo>
                  <a:lnTo>
                    <a:pt x="449418" y="0"/>
                  </a:lnTo>
                  <a:lnTo>
                    <a:pt x="491855" y="50076"/>
                  </a:lnTo>
                  <a:lnTo>
                    <a:pt x="469388" y="83247"/>
                  </a:lnTo>
                  <a:lnTo>
                    <a:pt x="469484" y="171996"/>
                  </a:lnTo>
                  <a:lnTo>
                    <a:pt x="469544" y="228268"/>
                  </a:lnTo>
                  <a:lnTo>
                    <a:pt x="470792" y="443935"/>
                  </a:lnTo>
                  <a:lnTo>
                    <a:pt x="471696" y="502434"/>
                  </a:lnTo>
                  <a:lnTo>
                    <a:pt x="471884" y="514617"/>
                  </a:lnTo>
                  <a:lnTo>
                    <a:pt x="436936" y="539551"/>
                  </a:lnTo>
                  <a:lnTo>
                    <a:pt x="436936" y="484078"/>
                  </a:lnTo>
                  <a:lnTo>
                    <a:pt x="301962" y="482900"/>
                  </a:lnTo>
                  <a:lnTo>
                    <a:pt x="301962" y="654509"/>
                  </a:lnTo>
                  <a:lnTo>
                    <a:pt x="436936" y="663300"/>
                  </a:lnTo>
                  <a:lnTo>
                    <a:pt x="476877" y="601189"/>
                  </a:lnTo>
                  <a:lnTo>
                    <a:pt x="524307" y="695656"/>
                  </a:lnTo>
                  <a:lnTo>
                    <a:pt x="301962" y="679025"/>
                  </a:lnTo>
                  <a:lnTo>
                    <a:pt x="301962" y="866979"/>
                  </a:lnTo>
                  <a:lnTo>
                    <a:pt x="489359" y="892666"/>
                  </a:lnTo>
                  <a:lnTo>
                    <a:pt x="529274" y="828084"/>
                  </a:lnTo>
                  <a:lnTo>
                    <a:pt x="578819" y="934224"/>
                  </a:lnTo>
                  <a:lnTo>
                    <a:pt x="83240" y="868687"/>
                  </a:lnTo>
                  <a:lnTo>
                    <a:pt x="61362" y="868866"/>
                  </a:lnTo>
                  <a:lnTo>
                    <a:pt x="39163" y="871407"/>
                  </a:lnTo>
                  <a:lnTo>
                    <a:pt x="22701" y="875602"/>
                  </a:lnTo>
                  <a:lnTo>
                    <a:pt x="0" y="839524"/>
                  </a:lnTo>
                  <a:lnTo>
                    <a:pt x="269314" y="863489"/>
                  </a:lnTo>
                  <a:lnTo>
                    <a:pt x="269314" y="677132"/>
                  </a:lnTo>
                  <a:lnTo>
                    <a:pt x="141230" y="669707"/>
                  </a:lnTo>
                  <a:lnTo>
                    <a:pt x="119392" y="670598"/>
                  </a:lnTo>
                  <a:lnTo>
                    <a:pt x="97180" y="674005"/>
                  </a:lnTo>
                  <a:lnTo>
                    <a:pt x="80717" y="678866"/>
                  </a:lnTo>
                  <a:lnTo>
                    <a:pt x="58016" y="643255"/>
                  </a:lnTo>
                  <a:lnTo>
                    <a:pt x="269314" y="652825"/>
                  </a:lnTo>
                  <a:lnTo>
                    <a:pt x="269314" y="482674"/>
                  </a:lnTo>
                  <a:lnTo>
                    <a:pt x="138719" y="481771"/>
                  </a:lnTo>
                  <a:lnTo>
                    <a:pt x="138719" y="524806"/>
                  </a:lnTo>
                  <a:lnTo>
                    <a:pt x="103419" y="547664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448265" y="243224"/>
              <a:ext cx="576046" cy="1274300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642978" y="243224"/>
              <a:ext cx="381635" cy="1274445"/>
            </a:xfrm>
            <a:custGeom>
              <a:rect l="l" t="t" r="r" b="b"/>
              <a:pathLst>
                <a:path w="381635" h="1274445">
                  <a:moveTo>
                    <a:pt x="313939" y="814595"/>
                  </a:moveTo>
                  <a:lnTo>
                    <a:pt x="314129" y="977725"/>
                  </a:lnTo>
                  <a:lnTo>
                    <a:pt x="315293" y="1188355"/>
                  </a:lnTo>
                  <a:lnTo>
                    <a:pt x="316146" y="1238496"/>
                  </a:lnTo>
                  <a:lnTo>
                    <a:pt x="316346" y="1250220"/>
                  </a:lnTo>
                  <a:lnTo>
                    <a:pt x="282640" y="1274300"/>
                  </a:lnTo>
                  <a:lnTo>
                    <a:pt x="282640" y="1172834"/>
                  </a:lnTo>
                  <a:lnTo>
                    <a:pt x="102934" y="1131131"/>
                  </a:lnTo>
                  <a:lnTo>
                    <a:pt x="102934" y="1214187"/>
                  </a:lnTo>
                  <a:lnTo>
                    <a:pt x="68726" y="1236334"/>
                  </a:lnTo>
                  <a:lnTo>
                    <a:pt x="69341" y="1198313"/>
                  </a:lnTo>
                  <a:lnTo>
                    <a:pt x="69800" y="1169938"/>
                  </a:lnTo>
                  <a:lnTo>
                    <a:pt x="71027" y="1035859"/>
                  </a:lnTo>
                  <a:lnTo>
                    <a:pt x="71091" y="1007865"/>
                  </a:lnTo>
                  <a:lnTo>
                    <a:pt x="71180" y="968227"/>
                  </a:lnTo>
                  <a:lnTo>
                    <a:pt x="71082" y="925258"/>
                  </a:lnTo>
                  <a:lnTo>
                    <a:pt x="69800" y="771900"/>
                  </a:lnTo>
                  <a:lnTo>
                    <a:pt x="68726" y="709688"/>
                  </a:lnTo>
                  <a:lnTo>
                    <a:pt x="102934" y="746999"/>
                  </a:lnTo>
                  <a:lnTo>
                    <a:pt x="173359" y="750407"/>
                  </a:lnTo>
                  <a:lnTo>
                    <a:pt x="173359" y="487485"/>
                  </a:lnTo>
                  <a:lnTo>
                    <a:pt x="80998" y="494170"/>
                  </a:lnTo>
                  <a:lnTo>
                    <a:pt x="59702" y="497926"/>
                  </a:lnTo>
                  <a:lnTo>
                    <a:pt x="38100" y="504814"/>
                  </a:lnTo>
                  <a:lnTo>
                    <a:pt x="22090" y="512908"/>
                  </a:lnTo>
                  <a:lnTo>
                    <a:pt x="0" y="469452"/>
                  </a:lnTo>
                  <a:lnTo>
                    <a:pt x="173359" y="455290"/>
                  </a:lnTo>
                  <a:lnTo>
                    <a:pt x="173359" y="181636"/>
                  </a:lnTo>
                  <a:lnTo>
                    <a:pt x="80845" y="216682"/>
                  </a:lnTo>
                  <a:lnTo>
                    <a:pt x="49090" y="227394"/>
                  </a:lnTo>
                  <a:lnTo>
                    <a:pt x="46635" y="202494"/>
                  </a:lnTo>
                  <a:lnTo>
                    <a:pt x="115835" y="167341"/>
                  </a:lnTo>
                  <a:lnTo>
                    <a:pt x="157119" y="141313"/>
                  </a:lnTo>
                  <a:lnTo>
                    <a:pt x="194760" y="113836"/>
                  </a:lnTo>
                  <a:lnTo>
                    <a:pt x="212214" y="99555"/>
                  </a:lnTo>
                  <a:lnTo>
                    <a:pt x="259683" y="55081"/>
                  </a:lnTo>
                  <a:lnTo>
                    <a:pt x="295774" y="10554"/>
                  </a:lnTo>
                  <a:lnTo>
                    <a:pt x="301905" y="0"/>
                  </a:lnTo>
                  <a:lnTo>
                    <a:pt x="333194" y="99978"/>
                  </a:lnTo>
                  <a:lnTo>
                    <a:pt x="328505" y="100762"/>
                  </a:lnTo>
                  <a:lnTo>
                    <a:pt x="325409" y="101280"/>
                  </a:lnTo>
                  <a:lnTo>
                    <a:pt x="302845" y="109993"/>
                  </a:lnTo>
                  <a:lnTo>
                    <a:pt x="275479" y="124708"/>
                  </a:lnTo>
                  <a:lnTo>
                    <a:pt x="204929" y="163970"/>
                  </a:lnTo>
                  <a:lnTo>
                    <a:pt x="204929" y="452509"/>
                  </a:lnTo>
                  <a:lnTo>
                    <a:pt x="311532" y="442853"/>
                  </a:lnTo>
                  <a:lnTo>
                    <a:pt x="340416" y="370490"/>
                  </a:lnTo>
                  <a:lnTo>
                    <a:pt x="381333" y="471492"/>
                  </a:lnTo>
                  <a:lnTo>
                    <a:pt x="204929" y="485173"/>
                  </a:lnTo>
                  <a:lnTo>
                    <a:pt x="204929" y="751935"/>
                  </a:lnTo>
                  <a:lnTo>
                    <a:pt x="280211" y="755579"/>
                  </a:lnTo>
                  <a:lnTo>
                    <a:pt x="304311" y="699889"/>
                  </a:lnTo>
                  <a:lnTo>
                    <a:pt x="335601" y="775875"/>
                  </a:lnTo>
                  <a:lnTo>
                    <a:pt x="313939" y="814595"/>
                  </a:lnTo>
                  <a:close/>
                </a:path>
                <a:path w="381635" h="1274445">
                  <a:moveTo>
                    <a:pt x="102934" y="1099985"/>
                  </a:moveTo>
                  <a:lnTo>
                    <a:pt x="282640" y="1139012"/>
                  </a:lnTo>
                  <a:lnTo>
                    <a:pt x="282640" y="789518"/>
                  </a:lnTo>
                  <a:lnTo>
                    <a:pt x="102934" y="778145"/>
                  </a:lnTo>
                  <a:lnTo>
                    <a:pt x="102934" y="1099985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516233" y="370060"/>
              <a:ext cx="93823" cy="21543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3448265" y="717310"/>
              <a:ext cx="248920" cy="676275"/>
            </a:xfrm>
            <a:custGeom>
              <a:rect l="l" t="t" r="r" b="b"/>
              <a:pathLst>
                <a:path w="248920" h="676275">
                  <a:moveTo>
                    <a:pt x="243803" y="432860"/>
                  </a:moveTo>
                  <a:lnTo>
                    <a:pt x="248712" y="448643"/>
                  </a:lnTo>
                  <a:lnTo>
                    <a:pt x="235058" y="473401"/>
                  </a:lnTo>
                  <a:lnTo>
                    <a:pt x="231607" y="479612"/>
                  </a:lnTo>
                  <a:lnTo>
                    <a:pt x="197858" y="541130"/>
                  </a:lnTo>
                  <a:lnTo>
                    <a:pt x="194475" y="547376"/>
                  </a:lnTo>
                  <a:lnTo>
                    <a:pt x="181212" y="571677"/>
                  </a:lnTo>
                  <a:lnTo>
                    <a:pt x="161838" y="608280"/>
                  </a:lnTo>
                  <a:lnTo>
                    <a:pt x="139102" y="653058"/>
                  </a:lnTo>
                  <a:lnTo>
                    <a:pt x="136487" y="658706"/>
                  </a:lnTo>
                  <a:lnTo>
                    <a:pt x="128440" y="675991"/>
                  </a:lnTo>
                  <a:lnTo>
                    <a:pt x="101441" y="598463"/>
                  </a:lnTo>
                  <a:lnTo>
                    <a:pt x="111259" y="542860"/>
                  </a:lnTo>
                  <a:lnTo>
                    <a:pt x="111259" y="78297"/>
                  </a:lnTo>
                  <a:lnTo>
                    <a:pt x="81748" y="79479"/>
                  </a:lnTo>
                  <a:lnTo>
                    <a:pt x="60257" y="82450"/>
                  </a:lnTo>
                  <a:lnTo>
                    <a:pt x="38482" y="88296"/>
                  </a:lnTo>
                  <a:lnTo>
                    <a:pt x="22295" y="95404"/>
                  </a:lnTo>
                  <a:lnTo>
                    <a:pt x="0" y="54802"/>
                  </a:lnTo>
                  <a:lnTo>
                    <a:pt x="108804" y="49694"/>
                  </a:lnTo>
                  <a:lnTo>
                    <a:pt x="133350" y="0"/>
                  </a:lnTo>
                  <a:lnTo>
                    <a:pt x="167713" y="66136"/>
                  </a:lnTo>
                  <a:lnTo>
                    <a:pt x="143168" y="101259"/>
                  </a:lnTo>
                  <a:lnTo>
                    <a:pt x="143168" y="557836"/>
                  </a:lnTo>
                  <a:lnTo>
                    <a:pt x="243803" y="432860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99577" y="691646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latin typeface="微软雅黑"/>
                <a:cs typeface="微软雅黑"/>
              </a:rPr>
              <a:t>议一议：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9928" y="2066014"/>
            <a:ext cx="7340600" cy="2055495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 algn="just">
              <a:lnSpc>
                <a:spcPts val="3890"/>
              </a:lnSpc>
              <a:spcBef>
                <a:spcPts val="585"/>
              </a:spcBef>
            </a:pPr>
            <a:r>
              <a:rPr sz="3600" b="1" spc="-5">
                <a:latin typeface="Microsoft JhengHei"/>
                <a:cs typeface="Microsoft JhengHei"/>
              </a:rPr>
              <a:t>隐私权是相正确，有限制旳，即个人隐私不能涉及危害别人、社会和国家旳利益。尊重别人隐私必须遵照一定旳原则，不能隐瞒和偏护犯罪。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460115" y="945038"/>
            <a:ext cx="2311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宋体"/>
                <a:cs typeface="宋体"/>
              </a:rPr>
              <a:t>隐私权是不是绝对旳？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https://d.book118.com/388141024025006037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Microsoft JhengHei</vt:lpstr>
      <vt:lpstr>微软雅黑</vt:lpstr>
      <vt:lpstr>Wingdings</vt:lpstr>
      <vt:lpstr>宋体</vt:lpstr>
      <vt:lpstr>Office Theme</vt:lpstr>
      <vt:lpstr>PowerPoint Presentation</vt:lpstr>
      <vt:lpstr>导 学 提 纲</vt:lpstr>
      <vt:lpstr>材料一、“人肉搜索”是网民经过多种途径对同一种人进行地毯式搜索，被搜索人旳个人信息如肖像、家庭住址、电话号码、银行帐号、工作单位、家庭组员情况等不久在网上一览无遗。
材料二、范冰冰和王学兵在三亚酒店被人偷拍，照片在网上传播</vt:lpstr>
      <vt:lpstr>人肉搜索把握三个度
1、不能是利用职务之便</vt:lpstr>
      <vt:lpstr>拓展延伸</vt:lpstr>
      <vt:lpstr>友谊与隐私</vt:lpstr>
      <vt:lpstr>案例情景</vt:lpstr>
      <vt:lpstr>案例探究</vt:lpstr>
      <vt:lpstr>PowerPoint Presentation</vt:lpstr>
      <vt:lpstr>感悟体验</vt:lpstr>
      <vt:lpstr>《最高人民法院有关审理声誉权案件若干问题解答》</vt:lpstr>
      <vt:lpstr>PowerPoint Presentation</vt:lpstr>
      <vt:lpstr>《中华人民共和国未成年人保护法》第三十九条要求：</vt:lpstr>
      <vt:lpstr>一、父母对未成年子女有监护教育旳义务，应该了解父母旳良苦用心，配合父母旳教育。
二、主动、真诚地与父母进行沟通，得 到父母旳了解和尊重，切不可激化矛盾。</vt:lpstr>
      <vt:lpstr>PowerPoint Presentation</vt:lpstr>
      <vt:lpstr>议一议：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2024-09-16T22:00:05.870</cp:lastPrinted>
  <dcterms:created xsi:type="dcterms:W3CDTF">2024-09-16T14:00:05Z</dcterms:created>
  <dcterms:modified xsi:type="dcterms:W3CDTF">2024-09-16T14:00:07Z</dcterms:modified>
</cp:coreProperties>
</file>