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A589AE-3414-4EFA-A46D-9E1F454339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EC67BE-811B-4CF1-88A1-6E70B7DEE1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B76875-6319-4734-A934-119EA03965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0A8DCC-A43D-4459-825C-7A2EB82E89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2FB7A5-7B56-4A45-AAEF-6F0A716028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D3242F-2233-4D7A-990D-D909C55CFA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2E8CC7-70DF-48F2-9C19-6065E7F7F8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26FE0A-1B9F-4FA7-AAA4-50BE6E8378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B6FB2D-28C0-4A25-9A6C-65D543E2FB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88DF9C-6883-46F4-83DD-DEA061965B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E5AFFD-297B-48B3-A8AC-DB0A831CC4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4200207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器官移植伦理道德决策与公众参与</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器官移植伦理道德原则</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器官移植决策过程中的伦理道德问题</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公众参与器官移植决策的方式与途径</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案例分析：成功实现公众参与的器官移植决策</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结论与展望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器官短缺与分配不公</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全球范围内，器官供需严重失衡，导致许多患者在等待移植过程中死亡。同时，器官分配制度存在诸多争议，如地域、年龄、社会地位等因素可能影响分配的公平性。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伦理道德争议</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器官移植涉及生命权、身体权等基本人权问题，如何在尊重个体权利的基础上进行合理的器官获取和使用是伦理道德争议的焦点。</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技术发展与伦理挑战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随着生物技术和医学的不断发展，如异种移植、3D打印器官等新兴技术为器官移植领域带来新的可能性，但同时也带来一系列新的伦理道德挑战。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器官移植现状及伦理道德问题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000" r="130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公众参与可以使器官移植决策过程更加公开透明，增强公众对决策的信任和支持。</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提高决策透明度和公信力</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促进社会共识的形成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保障患者权益</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推动相关法规的完善</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通过公众参与，可以汇聚各方意见和建议，推动社会形成对器官移植伦理道德问题的共识。</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公众参与有助于关注患者的声音和需求，在制定器官移植政策时更好地保障患者的权益。</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公众参与可以促使政府和社会更加关注器官移植领域的法规建设，推动相关法规的完善和落实。</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公众参与的重要性与意义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器官移植伦理道德原则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器官移植必须尊重和保护人的生命，不能因为移植而导致生命的损失或尊严的侵犯。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尊重生命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208" r="10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自主原则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知情同意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8042" b="18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尊重个体的自主权，确保移植决策是自愿的，没有受到强迫或不当影响。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确保供体和受体充分了解移植的风险、益处及替代方案，以便做出明智的决策。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尊重生命与自主原则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器官移植不应给供体或受体带来不必要的伤害或痛苦，应尽量减少手术风险和并发症。</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1875" r="21875"/>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不伤害原则</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器官移植应旨在改善受体的生活质量，延长其寿命，并促进供体的健康恢复。</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有利原则</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对供体和受体进行全面的风险与受益评估，确保移植手术的合理性和可行性。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风险与受益评估</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不伤害与有利原则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建立完善的监管机制</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建立严格的器官移植监管机制，确保移植活动的合法性和规范性。同时，加强对非法器官交易的打击力度，维护社会公正和公共利益。</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公正原则</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器官分配应公正、透明，不受社会地位、财富、种族、性别等因素的不当影响。</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公益原则</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器官移植应符合社会公共利益，推动医学进步和社会福祉。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器官捐献宣传与教育</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加强器官捐献的宣传和教育，提高公众对器官移植的认识和支持。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公正与公益原则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器官移植决策过程中的伦理道德问题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确保器官捐献者完全自愿，不受任何外部压力或诱导，维护捐献者的自主权和尊严。</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自愿捐献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建立公平、透明的器官分配制度，避免地域、经济、社会地位等因素对分配结果的不当影响。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分配公正</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严禁任何形式的器官买卖行为，维护人体器官移植的伦理道德底线。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器官买卖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器官来源与分配问题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受者选择与优先权问题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医学标准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根据医学标准评估受者的健康状况和移植需求，确保最需要器官移植的患者得到优先权。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社会因素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在医学标准的基础上，考虑社会因素如年龄、职业、家庭状况等，确保器官移植的公平性和合理性。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紧急状况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在紧急情况下，如受者生命垂危，应优先考虑医学紧急需求，确保患者的生命安全。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https://d.book118.com/388142002076006033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2024-09-11T14:56:30.776</cp:lastPrinted>
  <dcterms:created xsi:type="dcterms:W3CDTF">2024-09-11T06:56:30Z</dcterms:created>
  <dcterms:modified xsi:type="dcterms:W3CDTF">2024-09-11T06:56:32Z</dcterms:modified>
</cp:coreProperties>
</file>