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B18419-D9AD-49E7-BB06-CCB6BC4C99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29DA8-B91A-411A-90B6-9F4D58D67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18191-6628-418A-97D8-3141CEA8FF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C8586-09F6-4165-A164-C0C1D924E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D3D44E-7212-41E5-A06C-305FC7097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D8C63A-01F1-4132-9C75-5F909C2B3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1F3168-ED75-413E-9E8C-292665F35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0D6AD-EF65-4E22-BAF8-535FBFC992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FF5C77-DA8B-42D8-AA14-24DE501E2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BE4AA-D456-4F1C-A20D-1E91FB05F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D9A8FC-D5D2-4BDE-8683-62C7FE0FFD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420130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数学物理方程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汇报时间：202X-01-05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数学物理方程简介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一阶偏微分方程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二阶偏微分方程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高阶偏微分方程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数学物理方程的数值解法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数学物理方程在物理问题中的应用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数学物理方程简介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数学物理方程是将物理现象和数学理论相结合的桥梁，它描述了物理系统中各种变量之间的关系。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数学物理方程通常由微分方程、积分方程和偏微分方程等数学形式表示，这些方程反映了物理现象的内在规律和变化过程。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数学物理方程的定义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根据变量的个数，数学物理方程可以分为常微分方程、偏微分方程和积分微分方程等类型。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5563" b="5563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根据方程中包含的未知数的个数，可以分为单变量和多变量方程。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根据方程中包含的导数类型，可以分为一阶、二阶和高阶导数方程。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数学物理方程的分类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数学物理方程的解法可以分为解析解法和数值解法两大类。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解析解法是通过对方程进行变形和化简，得到未知数的显式表达式。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数值解法则是通过对方程进行离散化，将微分方程转化为差分方程，然后利用计算机进行求解。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数学物理方程的解法概述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一阶偏微分方程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一阶偏微分方程是包含一个偏导数的方程，根据其形式和特性可以分为不同的类型。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偏微分方程是数学物理方程中的一种，它包含一个偏导数，表示函数在多个变量上的变化率。根据方程的形式和特性，一阶偏微分方程可以分为几种不同的类型，如常系数线性方程、变系数线性方程、非线性方程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一阶偏微分方程的定义和分类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一阶偏微分方程的解法包括分离变量法、积分因子法、常数变易法等。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解一阶偏微分方程的方法有多种，其中分离变量法是最常用的一种。该方法通过将方程中的变量分离，将其转化为多个常微分方程，然后分别求解。另外，积分因子法和常数变易法也是求解一阶偏微分方程的有效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一阶偏微分方程的解法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一阶偏微分方程在物理、工程等领域有广泛的应用，例如波动方程、热传导方程等。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阶偏微分方程在物理和工程领域中有广泛的应用。例如，波动方程描述了波动现象，如声波、光波和水波等；热传导方程描述了温度随时间和空间的变化规律。这些方程都是一阶偏微分方程的实例，通过求解这些方程可以解决实际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一阶偏微分方程的应用实例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二阶偏微分方程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二阶偏微分方程是描述物理现象变化规律的重要数学工具，它包含关于未知函数的二阶导数和自变量。根据不同的边界条件和初始条件，二阶偏微分方程可以分为多种类型。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二阶偏微分方程的一般形式为 (P(x, y, y', y'',...) + Q(x, y, y', y'',...) + R(x, y, y', y'',...) = 0)，其中 (x) 和 (y) 是自变量和未知函数，(P, Q, R) 是已知函数，而 (y', y'', ...) 是未知函数 (y) 的导数。根据具体问题，这些函数和导数可以有不同的形式。常见的二阶偏微分方程类型包括波动方程、热传导方程、拉普拉斯方程等。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二阶偏微分方程的定义和分类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二阶偏微分方程的解法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求解二阶偏微分方程的方法有多种，包括分离变量法、有限差分法、有限元法等。这些方法可以根据问题的具体性质选择使用。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离变量法是将偏微分方程转化为多个常微分方程，从而简化求解过程。有限差分法是用离散的差分近似代替连续的导数，将偏微分方程转化为差分方程进行求解。有限元法则是将连续的求解区域离散化为有限个小的单元，通过求解每个单元的方程来逼近原方程的解。这些方法各有优缺点，适用于不同类型的二阶偏微分方程和问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https://d.book118.com/388142013000006030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2024-09-06T02:51:45.160</cp:lastPrinted>
  <dcterms:created xsi:type="dcterms:W3CDTF">2024-09-05T18:51:45Z</dcterms:created>
  <dcterms:modified xsi:type="dcterms:W3CDTF">2024-09-05T18:51:47Z</dcterms:modified>
</cp:coreProperties>
</file>