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152985-88DD-4209-9B32-543C51ED04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827C57-2D2D-46F5-B688-223696B63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B12B-31B3-4984-9455-FF8725F9F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CBBF14-1214-42D2-85AE-86EC394DB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8B7E11-48DB-45D3-8290-ABDF8CF26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54284C-CF5A-4583-96FF-F4A08AB49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2EA520-CAAC-4AAA-A69C-1E6B1180C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71B8F9-B10B-42D8-BD52-38F3F5212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04F4BF-2B5B-4442-8FDC-E020F7DF13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9AFF01-FC37-49F0-AF86-32FC9CBEE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EC9DD1-8733-40F0-92A3-BC25F954F9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142053016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实验三血红蛋白吸收及其衍生物光谱分析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结果与讨论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16667" r="16667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6667" r="16667"/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6667" r="16667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红蛋白及其衍生物是一类具有重要生物功能的蛋白质，它们在生物体内发挥着输送氧气和二氧化碳的作用。通过光谱分析，可以了解血红蛋白及其衍生物在不同波长光下的吸收特性，从而揭示其分子结构和功能特性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了解血红蛋白及其衍生物的光谱特性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35" r="1835"/>
          <a:stretch>
            <a:fillRect/>
          </a:stretch>
        </p:blipFill>
        <p:spPr>
          <a:xfrm>
            <a:off x="6822813" y="3719013"/>
            <a:ext cx="2701660" cy="2699124"/>
          </a:xfrm>
          <a:prstGeom prst="diamond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t="47" b="47"/>
          <a:stretch>
            <a:fillRect/>
          </a:stretch>
        </p:blipFill>
        <p:spPr>
          <a:xfrm>
            <a:off x="7719270" y="1064801"/>
            <a:ext cx="3836142" cy="3832540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18874" y="1875949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谱分析是一种通过测量物质与光相互作用来研究物质性质的方法。在实验中，学生将学习到光谱分析的基本原理，包括光谱的分类、光谱的产生机制以及光谱的分析方法等。同时，学生还将学习到光谱仪的使用方法和实验操作技巧，为后续的实验和研究打下基础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学习光谱分析的基本原理和方法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40684" y="1569551"/>
            <a:ext cx="3418416" cy="407348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51615" y="2379250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3256" y="1797082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420201" y="5637371"/>
            <a:ext cx="826770" cy="46034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46696" y="4534330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10170" y="2701925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087620" y="3214540"/>
            <a:ext cx="1139293" cy="113929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分析血红蛋白及其衍生物的光谱吸收特性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262052" y="1991277"/>
            <a:ext cx="630767" cy="630767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705598" y="4728631"/>
            <a:ext cx="630555" cy="63055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291556" y="4966363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 rot="-10800000">
            <a:off x="10781066" y="205192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7581403" y="1797082"/>
            <a:ext cx="3111273" cy="3664926"/>
            <a:chOff x="7581403" y="1797082"/>
            <a:chExt cx="3111273" cy="3664926"/>
          </a:xfrm>
        </p:grpSpPr>
        <p:sp>
          <p:nvSpPr>
            <p:cNvPr id="36" name="TextBox 36"/>
            <p:cNvSpPr txBox="1"/>
            <p:nvPr/>
          </p:nvSpPr>
          <p:spPr>
            <a:xfrm>
              <a:off x="7581403" y="1797082"/>
              <a:ext cx="3111273" cy="36649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验测量血红蛋白及其衍生物在不同波长光下的吸收光谱，学生将学习到如何分析光谱数据，包括光谱峰的识别、峰位的确定、峰宽的测量以及光谱强度的计算等。通过对血红蛋白及其衍生物的光谱分析，学生将深入了解其分子结构和功能特性，为后续的生物医学研究和应用提供重要的实验依据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https://d.book118.com/388142053016006027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2024-09-04T18:04:34.340</cp:lastPrinted>
  <dcterms:created xsi:type="dcterms:W3CDTF">2024-09-04T10:04:34Z</dcterms:created>
  <dcterms:modified xsi:type="dcterms:W3CDTF">2024-09-04T10:04:36Z</dcterms:modified>
</cp:coreProperties>
</file>