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674DB-4980-4BCE-A405-C4C11C480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B996B-9D37-43B0-A319-0768AD938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D4B88-BE9D-47B4-BF38-EBBD4BCA9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2B145-F3DB-4693-BA07-FF0B301CB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4CBEDF-938B-47BC-9A2B-19BA97388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08AD9-D2D1-4AEF-8D7A-6FAB4C17C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43301-24F3-472C-B140-DE0984C9E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5F703-654A-4931-99DE-DED80BEB8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A92A7-D54B-4FA8-BB58-047071463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894D4-3A57-4966-BCC7-4C9E427D4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B07A7-F403-49B6-A478-91854B18C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4205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暑护理查房脚本PPT\n## 1.中暑概述及病因分析\n### 1.1中暑的定义与分类\n### 1.2中暑的发病原因及危险因素\n### 1.3中暑的高危人群及易发环境\n## 2.中暑的临床表现及诊断\n### 2.1中暑的常见症状与体征\n### 2.2中暑的诊断标准与分级\n### 2.3中暑的鉴别诊断与并发症\n## 3.中暑的急救与护理措施\n### 3.1中暑的现场急救措施\n### 3.2中暑的护理要点与注意事项\n### 3.3中暑的药物治疗与物理降温方法\n## 4.中暑的预防策略与健康教育\n### 4.1中暑的预防措施与生活习惯\n### 4.2中暑的健康教育与宣传\n### 4.3中暑的预防制度与政策支持\n## 5.中暑护理查房实践案例分析\n### 5.1中暑护理查房案例介绍\n### 5.2中暑护理查房案例分析\n### 5.3中暑护理查房案例启示与改进措施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中暑护理查房脚本PPT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中暑概述及病因分析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中暑是指在高温环境下，人体体温调节功能失调，导致体温升高、中枢神经系统功能障碍和器官功能受损的疾病。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根据发病机制和临床表现，中暑可分为热射病、热痉挛和热衰竭三种类型。</a:t>
                </a:r>
                <a:endParaRPr/>
              </a:p>
            </p:txBody>
          </p:sp>
          <p:sp>
            <p:nvSpPr>
              <p:cNvPr id="17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中暑的定义</a:t>
                </a:r>
                <a:endParaRPr/>
              </a:p>
            </p:txBody>
          </p:sp>
          <p:sp>
            <p:nvSpPr>
              <p:cNvPr id="17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热射病：主要由于长时间暴露在高温环境中，导致体温调节功能障碍，体温升高，伴有中枢神经系统功能障碍和器官功能受损。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热痉挛：主要由于在高温环境中进行剧烈运动，导致肌肉收缩和痉挛，出现剧烈疼痛和肌肉僵硬。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热衰竭：主要由于在高温环境中长时间工作，导致体液丢失和循环血量减少，出现头晕、恶心、呕吐、脉搏细弱等症状。</a:t>
                </a:r>
                <a:endParaRPr/>
              </a:p>
            </p:txBody>
          </p:sp>
          <p:sp>
            <p:nvSpPr>
              <p:cNvPr id="18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中暑的分类</a:t>
                </a:r>
                <a:endParaRPr/>
              </a:p>
            </p:txBody>
          </p:sp>
          <p:sp>
            <p:nvSpPr>
              <p:cNvPr id="18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高温环境：长时间暴露在高温环境中，导致体温调节功能障碍。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剧烈运动：在高温环境中进行剧烈运动，导致肌肉收缩和痉挛。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个体差异：个体对高温环境的适应能力不同，抵抗力较弱的人容易中暑。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高温天气：夏季高温天气容易导致中暑。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高湿度环境：高湿度环境会影响人体散热，增加中暑的风险。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长时间暴露在阳光下的户外活动：如农田劳动、户外运动等。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睡眠不足：睡眠不足会影响人体的抵抗力，增加中暑的风险。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老年人：老年人新陈代谢减缓，对高温环境的适应能力较差。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儿童：儿童体温调节功能尚未发育完善，容易受到高温环境的影响。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患有慢性病的人群：如心血管疾病、糖尿病等，容易受到高温环境的影响。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易发环境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高温天气：夏季高温天气容易导致中暑。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高湿度环境：高湿度环境会影响人体散热，增加中暑的风险。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长时间暴露在阳光下的户外活动：如农田劳动、户外运动等。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睡眠不足：睡眠不足会影响人体的抵抗力，增加中暑的风险。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中暑的高危人群及易发环境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中暑的临床表现及诊断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常见症状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高热：体温升高，可达40℃以上。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头痛：头痛剧烈，难以忍受。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恶心、呕吐：恶心、呕吐频繁，可能伴有腹泻。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脉搏细弱：脉搏细弱，心率加快。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呼吸急促：呼吸急促，呼吸频率加快。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肌肉痉挛：肌肉痉挛，疼痛难忍。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意识障碍：出现昏迷、抽搐等症状。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皮肤潮红：皮肤潮红，散热不畅。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体温升高：体温升高，可达40℃以上。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心率加快：心率加快，脉搏细弱。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呼吸急促：呼吸急促，呼吸频率加快。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肌肉痉挛：肌肉痉挛，疼痛难忍。</a:t>
            </a:r>
            <a:endParaRPr/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根据病史和临床表现，如高温环境下出现头痛、恶心、呕吐等症状，可诊断为中暑。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体温升高：体温升高，可达40℃以上。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中枢神经系统功能障碍：出现昏迷、抽搐等症状。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器官功能受损：如呼吸急促、心率加快等症状。</a:t>
                </a:r>
                <a:endParaRPr/>
              </a:p>
            </p:txBody>
          </p:sp>
          <p:sp>
            <p:nvSpPr>
              <p:cNvPr id="23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3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热射病：主要由于长时间暴露在高温环境中，导致体温调节功能障碍，体温升高，伴有中枢神经系统功能障碍和器官功能受损。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热痉挛：主要由于在高温环境中进行剧烈运动，导致肌肉收缩和痉挛，出现剧烈疼痛和肌肉僵硬。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热衰竭：主要由于在高温环境中长时间工作，导致体液丢失和循环血量减少，出现头晕、恶心、呕吐、脉搏细弱等症状。</a:t>
                </a:r>
                <a:endParaRPr/>
              </a:p>
            </p:txBody>
          </p:sp>
          <p:sp>
            <p:nvSpPr>
              <p:cNvPr id="23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</a:t>
                </a:r>
                <a:endParaRPr/>
              </a:p>
            </p:txBody>
          </p:sp>
          <p:sp>
            <p:nvSpPr>
              <p:cNvPr id="23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中暑的诊断标准与分级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感冒：感冒表现为发热、头痛、咳嗽等症状，与中暑的症状相似，但中暑体温升高更明显，伴有中枢神经系统功能障碍和器官功能受损。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食物中毒：食物中毒表现为恶心、呕吐、腹泻等症状，与中暑的症状相似，但食物中毒有明确的饮食史，可伴有腹痛、发热等症状。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脱水：中暑导致体液丢失，可能发展为脱水。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电解质紊乱：中暑导致体温调节功能障碍，可能引起电解质紊乱。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心功能不全：中暑导致循环血量减少，可能引起心功能不全。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肾功能不全：中暑导致肾功能受损，可能引起肾功能不全。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中暑的急救与护理措施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中暑的现场急救措施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将患者转移到阴凉通风的地方，避免阳光直射。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让患者解去过多的衣物，增加散热。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用湿毛巾或冰袋敷在患者的额头、颈部、腋窝等部位，进行物理降温。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给患者补充水分，如喝淡盐水、糖水等。</a:t>
                </a:r>
                <a:endParaRPr/>
              </a:p>
            </p:txBody>
          </p:sp>
        </p:grpSp>
        <p:grpSp>
          <p:nvGrpSpPr>
            <p:cNvPr id="33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6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如患者意识清楚且无恶心、呕吐等症状，可给患者服用解热镇痛药物，如扑热息痛、布洛芬等。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https://d.book118.com/388142056126006037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中暑护理查房脚本PPT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2024-09-17T21:16:35.353</cp:lastPrinted>
  <dcterms:created xsi:type="dcterms:W3CDTF">2024-09-17T13:16:35Z</dcterms:created>
  <dcterms:modified xsi:type="dcterms:W3CDTF">2024-09-17T13:16:37Z</dcterms:modified>
</cp:coreProperties>
</file>