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684CBAC-1267-4618-9DE7-4B309DB296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13EE4A-E708-4CD2-A50C-DF2175BB7E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16D6825-926F-491A-9DC1-9068034CEE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0A93F18-CF7D-4162-96C6-C25CDCC378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763AA70-5084-4244-90DD-8234528FD61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A229758-B604-42E2-93B7-31F68134E82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7EA9CF3-4EC9-4A39-B594-F3DC2840877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DC393C-280B-40C2-8EA2-18FFDD7706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1686A7-8FBF-452C-A567-BD31AB66E6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10A55D-5DE0-4F6E-9CE5-3F39F1A6ED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D4BDFE-0351-45F7-9B24-3B11F6E056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8143013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医学护理伦理学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医学护理伦理学的基本原则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医学护理伦理学的实践应用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医学护理伦理学的挑战与解决方案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医学护理伦理学的未来发展</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45" r="214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医学护理伦理学是研究医学护理实践中的道德问题，关注医患关系、护理人员的职责和护理行为的伦理标准的学科。</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随着医学技术的不断发展和人们对医疗护理需求的增加，医学护理伦理学在保障患者权益、提升医疗质量和促进医学科学发展方面具有重要意义。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定义与背景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背景</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557" b="255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874" b="2874"/>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医学护理伦理学的重要性</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保障患者权益</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350">
                <a:solidFill>
                  <a:srgbClr val="FFFDFD">
                    <a:alpha val="100000"/>
                  </a:srgbClr>
                </a:solidFill>
                <a:latin typeface="Microsoft Yahei"/>
                <a:ea typeface="Microsoft Yahei"/>
                <a:cs typeface="Microsoft Yahei"/>
              </a:rPr>
              <a:t>医学护理伦理学强调尊重患者的自主权、隐私权和知情权，有助于保障患者的合法权益，减少医疗纠纷和不良事件。</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提升医疗质量</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遵循医学护理伦理原则，能够提高医疗护理行为的规范性和专业性，从而提高医疗质量，促进患者康复。</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促进医学科学发展</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医学护理伦理学的发展能够推动医学技术的合理应用和医学研究的道德规范，促进医学科学的健康发展。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医学护理伦理学的基本原则</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尊重自主性原则是指在医学护理过程中，尊重患者的自主决策和选择，包括知情同意、隐私保护和尊重患者的拒绝权。</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尊重自主性原则强调患者在医疗护理过程中的主体权利，包括自主决策、选择权和隐私权等。在护理过程中，医护人员应尊重患者的意愿，确保患者充分了解病情、治疗方案和风险等信息，以便患者做出自主决策。同时，医护人员还应尊重患者的隐私权，保护患者的个人信息和医疗记录的保密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尊重自主性原则</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不伤害原则是指在医学护理过程中，应采取一切措施避免对患者的伤害或减轻伤害程度，包括身体上的伤害、心理上的伤害和利益上的伤害。</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伤害原则是医学护理伦理学中的一项基本原则，要求医护人员在提供医疗护理服务时，尽可能地避免或减少对患者的伤害。这包括防止患者的身体损伤、减轻疼痛和不适感、保护患者的心理健康以及确保患者的经济利益不受损害。在实际操作中，医护人员应关注患者的安全和舒适，采取必要的预防措施，确保医疗护理过程的安全性和有效性。</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不伤害原则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最大利益原则</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最大利益原则是指在医学护理过程中，应将患者的利益放在首位，尽可能地促进患者的健康和福祉。</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总结词</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00">
                <a:solidFill>
                  <a:schemeClr val="dk1">
                    <a:alpha val="100000"/>
                  </a:schemeClr>
                </a:solidFill>
                <a:latin typeface="Microsoft Yahei"/>
                <a:ea typeface="Microsoft Yahei"/>
                <a:cs typeface="Microsoft Yahei"/>
              </a:rPr>
              <a:t>最大利益原则要求医护人员在提供医疗护理服务时，始终以患者的利益为出发点，以患者的健康和福祉为最高目标。在制定治疗方案和护理计划时，医护人员应充分考虑患者的病情、需求和利益，选择最有利于患者的方案。同时，医护人员还应关注患者的情感需求，给予患者关爱、支持和安慰，促进患者的身心健康。</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详细描述</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公正原则是指在医学护理过程中，应公平地对待每一位患者，确保患者平等地获得医疗护理服务。</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公正原则是医学护理伦理学中的一项重要原则，要求医护人员在提供医疗护理服务时，遵循公平、公正和平等的原则。这意味着医护人员不应因个人偏见、种族、性别、社会地位等因素而歧视或排斥任何患者。同时，医护人员还应努力消除医疗资源分配不公的现象，确保所有患者都能获得必要和适宜的医疗护理服务。在实践中，医护人员应积极推动医疗资源的合理配置和利用，提高医疗服务的公平性和可及性。</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公正原则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医学护理伦理学的实践应用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273" r="3527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尊重患者的自主权、知情同意权、隐私权、获得医疗保障的权利等。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患者权利</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遵守医疗规定，配合治疗，提供真实信息，维护医疗场所秩序等。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患者义务</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患者权利与义务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https://d.book118.com/388143013010006050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2024-09-29T14:43:35.383</cp:lastPrinted>
  <dcterms:created xsi:type="dcterms:W3CDTF">2024-09-29T06:43:35Z</dcterms:created>
  <dcterms:modified xsi:type="dcterms:W3CDTF">2024-09-29T06:43:37Z</dcterms:modified>
</cp:coreProperties>
</file>