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8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43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C8A72-EBDB-4402-92B9-36D3DFB48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0B9BD-0392-4C72-9059-598587403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D9ED0-C3E4-4FB8-9149-CFB6B8BC8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99E69-8523-4661-8EFE-D9D075187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1F5F3B-D740-44E9-B895-868415627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BD996-4FCD-4BED-B4C6-2F8ABD156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77F13-2C69-422E-9F08-678F0D207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F7E82-7AD1-4724-A95F-5F52A0D65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1C829-9C4A-4248-A1CD-193484816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ECD33-F46C-461A-A72D-DD090045B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1271E-9466-4715-AEB9-300F1155C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79" r:id="rId2"/>
    <p:sldLayoutId id="2147488780" r:id="rId3"/>
    <p:sldLayoutId id="2147488781" r:id="rId4"/>
    <p:sldLayoutId id="2147488782" r:id="rId5"/>
    <p:sldLayoutId id="2147488783" r:id="rId6"/>
    <p:sldLayoutId id="2147488784" r:id="rId7"/>
    <p:sldLayoutId id="2147488785" r:id="rId8"/>
    <p:sldLayoutId id="2147488786" r:id="rId9"/>
    <p:sldLayoutId id="2147488787" r:id="rId10"/>
    <p:sldLayoutId id="214748878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012313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市场调研项目设计与操作流程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市场调研项目设计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市场调研操作流程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市场调研报告撰写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市场调研项目评估与优化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https://d.book118.com/395001231330011120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3"/>
  <p:tag name="KSO_WM_UNIT_INDEX" val="1_2_3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2"/>
  <p:tag name="KSO_WM_UNIT_INDEX" val="1_2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1"/>
  <p:tag name="KSO_WM_UNIT_INDEX" val="1_2_1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2"/>
  <p:tag name="KSO_WM_UNIT_INDEX" val="1_3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3"/>
  <p:tag name="KSO_WM_UNIT_INDEX" val="1_3_3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2"/>
  <p:tag name="KSO_WM_UNIT_INDEX" val="1_4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1"/>
  <p:tag name="KSO_WM_UNIT_INDEX" val="1_4_1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2"/>
  <p:tag name="KSO_WM_UNIT_INDEX" val="1_5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1"/>
  <p:tag name="KSO_WM_UNIT_INDEX" val="1_5_1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市场调研项目设计与操作流程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2024-09-23T15:47:46.792</cp:lastPrinted>
  <dcterms:created xsi:type="dcterms:W3CDTF">2024-09-23T07:47:46Z</dcterms:created>
  <dcterms:modified xsi:type="dcterms:W3CDTF">2024-09-23T07:47:49Z</dcterms:modified>
</cp:coreProperties>
</file>