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3C0DF0-4503-4F72-AF18-9FF3168BC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8D7711-DFD9-4504-B7E4-2E07462D6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D0C9FD-A766-4E72-928A-4538A0BE8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8BBF5F-C321-4140-AF31-DAD3C73EB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808AD6-6D7E-4183-94A0-4DF391BE73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0A3A94-15E4-47FB-8340-E96D39E080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064F33-469D-476F-8F2C-A757505C88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6BEF7-7B05-43AB-B760-A0819E6620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D085ED-9F15-478D-A556-884111343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35E6E-7316-4C2C-9589-D7C9F59D0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C47F7-FDF5-46AB-AB31-1E605CD8D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00130424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生物质木颗粒项目评价分析报告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XX-01-27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原料供应与生产工艺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产品性能及应用领域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环境保护与资源利用效益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经济效益与社会效益评价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生物质能源概述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生物质能源是一种可再生的清洁能源，具有来源广泛、储量丰富、环境友好等特点。随着全球能源危机和环境污染问题的日益严重，生物质能源的开发利用受到了广泛关注。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7500" b="750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国内外发展现状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生物质能源的开发利用已经取得了一定成果。在生物质发电、生物质燃料、生物质化工等领域，已经形成了一定的产业规模和技术水平。同时，各国政府也加大了对生物质能源产业的扶持力度，为生物质能源的发展提供了有力保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未来，随着技术的不断进步和产业规模的逐步扩大，生物质能源的开发利用将进入快速发展阶段。生物质能源将在全球能源结构中占据重要地位，成为解决能源危机和环境污染问题的有效途径之一。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生物质能源现状及发展趋势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随着环保意识的提高和清洁能源的需求增加，木颗粒作为一种优质的生物质燃料，市场需求不断增长。尤其是在工业锅炉、民用取暖等领域，木颗粒燃料具有广阔的市场前景。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资源优势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我国拥有丰富的林业资源，为木颗粒项目的开发提供了充足的原料保障。通过合理利用林业废弃物和次小薪材等资源，可以实现木颗粒生产的规模化、产业化。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近年来，国家出台了一系列支持生物质能源产业发展的政策措施，包括财政补贴、税收优惠、技术研发支持等。这些政策的实施为木颗粒项目的开发提供了有力支持。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木颗粒项目提出背景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项目目标</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本项目旨在通过建设生物质木颗粒生产线，实现木颗粒的规模化生产，满足市场需求。同时，通过技术创新和产业升级，提高木颗粒产品的质量和附加值，增强企业市场竞争力。</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项目意义</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本项目的实施对于推动生物质能源产业发展、促进林业资源合理利用、改善生态环境等方面具有重要意义。具体来说，项目将带来以下效益</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促进生物质能源产业发展</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项目的实施将推动生物质木颗粒产业的快速发展，形成完整的产业链和产业集群，提高产业整体竞争力。</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促进林业资源合理利用</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项目利用林业废弃物和次小薪材等原料生产木颗粒，实现了林业资源的有效利用和增值转化，提高了林业经济效益和生态效益。</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改善生态环境</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生物质木颗粒作为一种清洁能源，燃烧后产生的污染物较少，对改善大气环境质量和减少温室气体排放具有积极作用。</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原料供应与生产工艺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该项目主要利用林业废弃物、农作物秸秆等可再生资源作为原料，来源广泛且成本低廉。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原料应满足一定的质量标准，如水分含量、杂质含量、粒度等，以确保生产出的生物质木颗粒质量稳定。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原料来源及质量要求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质量要求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原料来源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原料预处理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包括破碎、筛分、干燥等工序，以去除杂质、降低水分含量并达到适宜的粒度。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制粒成型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采用专门的制粒设备，将预处理后的原料压缩成具有一定形状和密度的颗粒。</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冷却与筛分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对刚生产出的热颗粒进行冷却，然后进行筛分，去除不合格产品。</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包装与储存</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对合格产品进行包装，并储存于干燥通风的仓库中，等待销售。</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生产工艺流程简介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关键设备与技术参数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关键设备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包括破碎机、干燥机、制粒机、冷却器、筛分机等，这些设备的性能和质量直接影响生物质木颗粒的生产效率和质量。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技术参数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如破碎机的破碎粒度、干燥机的干燥温度和时间、制粒机的压缩比和成型温度等，这些参数需要根据原料特性和产品要求进行合理设定和调整。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产品性能及应用领域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化学性质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生物质木颗粒含硫量低，燃烧时不会产生酸性气体，对环境友好。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燃烧性能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生物质木颗粒燃烧效率高，热值稳定，燃烧过程中产生的污染物低。</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物理性质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颗粒密度适中，易于储存和运输；具有良好的抗碎性和耐磨性。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产品性能指标分析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能源领域</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作为清洁燃料，用于锅炉、窑炉、热力发电等能源领域。</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农业领域</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可用于温室大棚、农业烘干等农业生产环节。</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工业领域</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用于工业锅炉、干燥设备、热风炉等设备的燃料。</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应用领域拓展情况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能源结构调整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随着国家对清洁能源的重视和能源结构的调整，生物质木颗粒市场需求将持续增长。</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环保意识提高</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人们环保意识的提高将推动生物质木颗粒市场的发展，尤其是在大中城市及周边地区。</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政策支持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国家对于生物质能源产业的扶持政策将有利于生物质木颗粒市场的拓展。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环境保护与资源利用效益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https://d.book118.com/395001304242011121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2024-09-24T22:12:38.344</cp:lastPrinted>
  <dcterms:created xsi:type="dcterms:W3CDTF">2024-09-24T14:12:38Z</dcterms:created>
  <dcterms:modified xsi:type="dcterms:W3CDTF">2024-09-24T14:12:40Z</dcterms:modified>
</cp:coreProperties>
</file>