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06366-A7D1-4095-9D57-336C5E92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F0F28-BBF1-4F92-8C73-B85CCEBD1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F6816-0C69-43A2-A63A-16F8D80A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3DBB9-916A-4916-A7A2-59EB1BBC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C5E62-07E5-487F-A586-44CC7725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AE280-29DC-4E7D-B208-33442EA3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BADF6-7754-4B81-B7A4-3AE32FFA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C3B2E-4D83-45E9-977D-3391B858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1E3D2-DB47-43C8-BF02-F7256E19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7850D-3254-4BD7-B8A9-6F41229B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3D3D-DA3A-4EB6-A632-7F42EB63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02210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初中文言文译注及赏析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文言文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译注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文言文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翻译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书籍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文学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注解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掌握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部分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初中文言文译注及赏析》是一本专门针对初中生学习文言文的辅导书籍。本书紧扣教学大纲，收录了初中阶段全部的文言文篇目，通过对每一篇文言文的详细解读，旨在帮助学生更好地理解、掌握和欣赏文言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对每一篇文言文进行了精准的翻译。对于初中生来说，文言文的语言表达方式与现代汉语存在较大的差异，因此，准确的翻译能够帮助他们更好地理解文言文的内容。同时，在翻译的过程中，本书还特别注重保持文言文的韵味，让学生在阅读译文时也能感受到文言文的魅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对每一篇文言文进行了详细的注解。注解部分不仅解释了文言文中出现的生僻字词，还对一些特殊的语法现象进行了说明。通过这些注解，学生可以更好地理解文言文的内在逻辑和语言特点，从而更好地掌握文言文的阅读和理解技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这本书还对每一篇文言文进行了深入的赏析。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赏析部分不仅分析了文言文的文学价值，还对文章的思想内涵进行了探讨。通过赏析，学生可以更深入地理解文言文的内在精神，提高自己的文学鉴赏能力。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初中文言文译注及赏析》这本书是一本非常实用的辅导书籍。它不仅可以帮助初中生更好地理解、掌握和欣赏文言文，还可以提高他们的文学鉴赏能力和文化素养。对于教师来说，这本书也是一本非常有价值的参考书籍，可以帮助他们更好地进行文言文教学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在《初中文言文译注及赏析》这本书中，有许多精彩的段落和句子，这些摘录不仅有助于我们更好地理解文言文的内涵，还能让我们感受到中华文化的博大精深。下面就让我们一起欣赏这些精彩的摘录吧。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“学而不思则罔，思而不学则殆。”——《论语·为政》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这句话告诉我们，一味地学习而不思考，就会感到迷茫而无所适从；而只是思考而不去学习，则会导致精神疲惫而缺乏收获。学习与思考是相辅相成的，只有将两者结合起来，才能取得更好的学习效果。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“青，取之于蓝，而青于蓝；冰，水为之，而寒于水。”——《荀子·劝学》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比喻通过不断学习和积累，我们可以超越前人，达到更高的境界。就像青色是从蓝色中提取出来的，但它比蓝色更加鲜艳；冰是由水凝结而成的，但它比水更加寒冷。通过不断努力和学习，我们可以成为更加出色的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“山不在高，有仙则名；水不在深，有龙则灵。”——《陋室铭》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告诉我们，真正重要的是内在的品质而不是外在的条件。就像山峰不一定高大，只要有神仙居住就会变得有名；水不一定深邃，只要有龙存在就会变得神奇。同样地，一个人的价值也不在于他拥有多少财富或地位，而在于他的品德和内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“三军可夺帅也，匹夫不可夺志也。”——《论语·子罕》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这句话告诉我们，一个人的志向和意志是非常重要的。就像一支军队可以失去主帅，但一个普通人却不能失去自己的志向。只有坚定自己的信念和目标，才能在人生的道路上不断前行。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“业精于勤荒于嬉，行成于思毁于随。”——《进学解》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告诉我们，勤奋是事业成功的关键。如果我们嬉戏过度，就会荒废学业；而只有不断地思考和努力，才能让自己的行为更加成熟和稳重。因此，我们应该时刻保持勤奋和专注的态度，不断提高自己的能力和素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https://d.book118.com/395002210230011100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初中文言文译注及赏析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2024-09-08T14:57:24.862</cp:lastPrinted>
  <dcterms:created xsi:type="dcterms:W3CDTF">2024-09-08T06:57:24Z</dcterms:created>
  <dcterms:modified xsi:type="dcterms:W3CDTF">2024-09-08T06:57:32Z</dcterms:modified>
</cp:coreProperties>
</file>