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383DF9-B19F-43C0-B3CE-0AB673F74E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2DEAA7-6B8E-41AD-84F6-EEC44410DE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FFDB1D-6B8D-41DF-AE4C-85497A8530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95B2DB-954A-4C20-B80C-9E6AECB946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7F44A2-CED3-457F-AAC9-4759946362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C09CE1-5875-4989-9A4F-DFF02296B9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F73371-19F7-45E4-B9DC-8EA2D3905E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67243D-E41A-4F30-B4CE-AD2B678BC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1E6549-6E71-40A3-8E39-D0DEB0C791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1B7375-4D56-4045-9EF9-EF68971B83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DE76C4-4415-4A3D-AB65-AD5FDC9B58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5010213011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慢创病人的护理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慢创病人概述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慢创病人的护理原则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慢创病人的护理实践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慢创病人的家庭护理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慢创病人的社区护理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慢创病人的护理研究与发展趋势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慢创病人概述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595" b="859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慢创病是一种慢性、复杂性疾病，具有病程长、易反复发作、难以治愈的特点。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慢创病是指慢性非传染性疾病，如高血压、糖尿病、冠心病等，这些疾病通常需要长期治疗和管理，且容易反复发作，难以完全治愈。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慢创病的定义与特点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慢创病人可以根据不同的分类标准进行分类，如按疾病类型、病情严重程度、年龄等。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的分类标准，慢创病人可以分为不同的类型。例如，按照疾病类型可以分为心血管疾病、糖尿病、慢性阻塞性肺疾病等；按照病情严重程度可以分为轻度、中度、重度等；按照年龄可以分为老年人和非老年人等。诊断标准是根据患者的症状、体征、实验室检查结果等进行综合评估，确定患者是否患有慢创病以及病情的严重程度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慢创病人的分类与诊断标准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慢创病人的护理需求包括病情监测、药物治疗、生活指导、心理支持等方面。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创病人需要定期进行病情监测，如血压、血糖、心电等，以便及时发现病情变化并采取相应措施。同时，病人需要按时服用药物，遵循医生的药物治疗方案，避免自行调整药物剂量或停药。此外，病人还需要接受生活指导，如饮食调整、运动锻炼、戒烟限酒等，以改善生活质量。最后，病人需要心理支持，如缓解焦虑、抑郁等情绪问题，增强治疗信心和积极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慢创病人的护理需求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慢创病人的护理原则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4175" b="1417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关注患者情绪变化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密切观察患者的情绪状态，了解其心理需求，提供必要的心理支持和疏导。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增强治疗信心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向患者介绍疾病相关知识，提高其对治疗的信心，鼓励其积极配合治疗。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促进家庭和社会支持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与患者家属和社会团体保持良好沟通，为其提供必要的支持和帮助，减轻患者的心理负担。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根据患者的病情和舒适度，协助其保持适当的体位，减轻疼痛和不适感。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保持舒适体位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864" r="1086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促进康复锻炼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定期监测患者的生命体征，及时发现和处理异常情况。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鼓励患者进行适当的康复锻炼，促进身体功能的恢复。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为患者提供必要的社会资源支持，如医疗救助、社会福利等。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8" r="800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3149" r="3149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提供社会资源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鼓励患者积极参与社交活动，增加社交互动，提高生活质量。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促进社交互动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根据患者的职业需求，为其提供必要的职业指导和支持。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关注职业发展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社会支持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向患者及其家属介绍疾病相关知识，提高其对疾病的认知和理解。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提高疾病认知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指导患者养成良好的生活习惯，如合理饮食、适量运动等。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指导生活方式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3542" b="3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提醒患者注意预防并发症和复发，定期复查和就诊。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提醒注意事项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健康教育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慢创病人的护理实践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疼痛评估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非药物治疗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疼痛管理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对慢创病人的疼痛程度进行定期评估，了解疼痛的性质、部位和程度，以便采取相应的护理措施。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采用物理疗法、按摩、放松技巧等非药物治疗方法，缓解病人的疼痛感。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在医生的建议下，给予适当的止痛药或缓解疼痛的药物，确保病人疼痛得到有效控制。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关注病人的心理状态，提供心理疏导和支持，帮助他们减轻焦虑和抑郁情绪。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29" r="2562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在医生的建议下，尽早开始康复训练，包括关节活动、肌肉锻炼等，以促进功能恢复。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早期康复训练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根据病人的具体情况，进行适应性训练，如日常生活活动能力训练、步态训练等。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适应性训练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在专业康复师的指导下，进行物理治疗，如电疗、超声波治疗等，以促进血液循环和组织修复。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物理治疗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为病人及其家庭提供康复指导，教授康复技巧和注意事项，确保病人能够在家庭环境中继续进行康复训练。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家庭康复指导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康复训练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https://d.book118.com/395010213011011123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2024-09-26T17:36:40.205</cp:lastPrinted>
  <dcterms:created xsi:type="dcterms:W3CDTF">2024-09-26T09:36:40Z</dcterms:created>
  <dcterms:modified xsi:type="dcterms:W3CDTF">2024-09-26T09:36:42Z</dcterms:modified>
</cp:coreProperties>
</file>