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D4CF3D-C418-4313-B0C5-8B70DCECFE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E71ADE-ECEC-4B26-8973-6515B1EA48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B4A5E0-5E92-4C83-8E91-6536A396D3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3F7192-51A2-43E6-A8CA-DA2C85BB0F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74CF7A-BCD1-409F-B0C8-C3622DE2A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AC34F8-5DF7-4A96-B199-0BA4E13176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3D50C3-FE3E-4346-AA3F-B6581D84EF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355795-F07A-4D53-AD1E-876ABF7C2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CE59CF-F32A-4E80-9AE6-48E5290B86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2ED672-DE79-4007-ADD0-57CF365708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8B7F53-24E0-4AE4-A503-389904C61A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5013103100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控制的类型与过程——管理学马工程\n## 1.控制的基本概念与重要性\n### 1.1控制的基本概念及其作用\n### 1.2控制的重要性及其在企业中的应用\n### 1.3控制与其他管理职能的关系\n## 2.控制的类型及其特点\n### 2.1预防性控制与纠正性控制\n### 2.2过程控制与结果控制\n### 2.3直接控制与间接控制\n## 3.控制的过程与方法\n### 3.1确定控制目标与标准\n### 3.2收集与控制相关的信息\n### 3.3评价与控制绩效\n## 4.控制系统的设计与实施\n### 4.1控制系统的设计原则与方法\n### 4.2控制系统的实施与维护\n### 4.3控制系统的评估与改进\n## 5.案例分析：成功的控制实践\n### 5.1案例分析：某企业的预防性控制\n### 5.2案例分析：某企业的过程控制\n### 5.3案例分析：某企业的间接控制\n## 6.总结与展望\n### 6.1控制理论的发展趋势\n### 6.2控制实践中的挑战与机遇\n### 6.3如何提高控制的有效性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4900"/>
              <a:t>控制的类型与过程——管理学马工程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控制的基本概念与重要性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控制是一种管理活动</a:t>
                </a:r>
                <a:endParaRPr/>
              </a:p>
            </p:txBody>
          </p:sp>
          <p:sp>
            <p:nvSpPr>
              <p:cNvPr id="22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通过制定计划、标准和程序来实现组织目标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对组织内部和外部环境的变化进行监测和调整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保证组织活动的顺利进行和目标的实现</a:t>
                </a:r>
                <a:endParaRPr/>
              </a:p>
            </p:txBody>
          </p:sp>
          <p:sp>
            <p:nvSpPr>
              <p:cNvPr id="22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控制的作用</a:t>
                </a:r>
                <a:endParaRPr/>
              </a:p>
            </p:txBody>
          </p:sp>
          <p:sp>
            <p:nvSpPr>
              <p:cNvPr id="23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提高组织活动的效率和效果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减少错误和风险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促进组织创新和持续发展</a:t>
                </a:r>
                <a:endParaRPr/>
              </a:p>
            </p:txBody>
          </p:sp>
          <p:sp>
            <p:nvSpPr>
              <p:cNvPr id="23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控制的基本概念及其作用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控制的重要性及其在企业中的应用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2" name="组合 24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3" name="组合 242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控制的重要性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保证组织目标的实现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提高组织资源的利用效率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促进组织内部和外部环境的适应</a:t>
                </a:r>
                <a:endParaRPr/>
              </a:p>
            </p:txBody>
          </p:sp>
          <p:pic>
            <p:nvPicPr>
              <p:cNvPr id="24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8" name="组合 247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控制在企业中的应用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生产过程中的质量控制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财务管理和成本控制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人力资源管理和绩效考核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企业战略规划和风险管理</a:t>
                </a:r>
                <a:endParaRPr/>
              </a:p>
            </p:txBody>
          </p:sp>
          <p:pic>
            <p:nvPicPr>
              <p:cNvPr id="25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控制与其他管理职能的关系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5" name="组合 25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56" name="组合 255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57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控制与计划的关系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计划是控制的基础，控制是计划的保障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控制确保计划的实施和调整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计划为控制提供目标和标准</a:t>
                </a:r>
                <a:endParaRPr/>
              </a:p>
            </p:txBody>
          </p:sp>
          <p:pic>
            <p:nvPicPr>
              <p:cNvPr id="26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61" name="组合 260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62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控制与组织的关系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组织结构影响控制系统的设计和实施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控制为组织提供信息反馈，促进组织优化和调整</a:t>
                </a:r>
                <a:endParaRPr/>
              </a:p>
            </p:txBody>
          </p:sp>
          <p:pic>
            <p:nvPicPr>
              <p:cNvPr id="26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66" name="组合 265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67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控制与领导的关系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领导风格和控制方式相互影响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领导者通过控制确保组织目标的实现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控制为领导者提供决策支持</a:t>
                </a:r>
                <a:endParaRPr/>
              </a:p>
            </p:txBody>
          </p:sp>
          <p:pic>
            <p:nvPicPr>
              <p:cNvPr id="27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控制的类型及其特点</a:t>
            </a:r>
            <a:endParaRPr/>
          </a:p>
        </p:txBody>
      </p:sp>
      <p:sp>
        <p:nvSpPr>
          <p:cNvPr id="27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预防性控制</a:t>
                </a:r>
                <a:endParaRPr/>
              </a:p>
            </p:txBody>
          </p:sp>
          <p:sp>
            <p:nvSpPr>
              <p:cNvPr id="27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发生在实际活动之前，提前采取措施避免问题的发生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侧重于对潜在风险的识别和预防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提高组织的预警能力和应变能力</a:t>
                </a:r>
                <a:endParaRPr/>
              </a:p>
            </p:txBody>
          </p:sp>
          <p:sp>
            <p:nvSpPr>
              <p:cNvPr id="28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纠正性控制</a:t>
                </a:r>
                <a:endParaRPr/>
              </a:p>
            </p:txBody>
          </p:sp>
          <p:sp>
            <p:nvSpPr>
              <p:cNvPr id="28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发生在实际活动之后，对已经发生的问题进行纠正和处理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侧重于对问题的诊断和整改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提高组织的纠错能力和持续改进能力</a:t>
                </a:r>
                <a:endParaRPr/>
              </a:p>
            </p:txBody>
          </p:sp>
          <p:sp>
            <p:nvSpPr>
              <p:cNvPr id="28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预防性控制与纠正性控制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过程控制与结果控制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4" name="组合 29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95" name="组合 294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9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过程控制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关注组织活动的整个过程，确保每个环节都按照计划进行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侧重于对过程的监督和调整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提高组织活动的效率和效果</a:t>
                </a:r>
                <a:endParaRPr/>
              </a:p>
            </p:txBody>
          </p:sp>
          <p:pic>
            <p:nvPicPr>
              <p:cNvPr id="29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00" name="组合 299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0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结果控制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关注组织活动的最终成果，以实现组织目标为评价标准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侧重于对结果的评估和反馈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提高组织目标的实现程度和可持续性</a:t>
                </a:r>
                <a:endParaRPr/>
              </a:p>
            </p:txBody>
          </p:sp>
          <p:pic>
            <p:nvPicPr>
              <p:cNvPr id="30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直接控制与间接控制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7" name="组合 306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08" name="组合 307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0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直接控制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通过直接参与和控制组织活动来实现控制目标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侧重于对组织活动的现场管理和监督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提高组织活动的执行力和效果</a:t>
                </a:r>
                <a:endParaRPr/>
              </a:p>
            </p:txBody>
          </p:sp>
          <p:pic>
            <p:nvPicPr>
              <p:cNvPr id="31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13" name="组合 312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间接控制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通过制定计划和标准，间接影响和激励组织成员实现控制目标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侧重于对组织成员的行为和态度进行引导和激励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提高组织成员的自觉性和组织文化的认同感</a:t>
                </a:r>
                <a:endParaRPr/>
              </a:p>
            </p:txBody>
          </p:sp>
          <p:pic>
            <p:nvPicPr>
              <p:cNvPr id="3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控制的过程与方法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控制目标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明确组织希望通过控制实现的目标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为控制活动提供方向和依据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确保控制活动的有效性和针对性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控制标准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设定衡量控制目标实现程度的指标和尺度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为控制活动提供评价依据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保证控制活动的公正性和客观性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确定控制目标与标准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收集与控制相关的信息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" name="组合 2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" name="组合 30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信息收集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通过各种渠道和方式获取与控制相关的信息和数据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为控制活动提供决策支持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保证控制活动的准确性和有效性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6" name="组合 35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信息处理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对收集到的信息进行整理、分析和整合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为控制活动提供决策依据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提高控制活动的效率和效果</a:t>
                </a:r>
                <a:endParaRPr/>
              </a:p>
            </p:txBody>
          </p:sp>
          <p:pic>
            <p:nvPicPr>
              <p:cNvPr id="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绩效评估</a:t>
                </a:r>
                <a:endParaRPr/>
              </a:p>
            </p:txBody>
          </p:sp>
          <p:sp>
            <p:nvSpPr>
              <p:cNvPr id="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对控制活动的过程和结果进行评价和衡量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为控制活动提供反馈和改进依据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保证控制活动的持续性和有效性</a:t>
                </a:r>
                <a:endParaRPr/>
              </a:p>
            </p:txBody>
          </p:sp>
          <p:sp>
            <p:nvSpPr>
              <p:cNvPr id="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绩效改进</a:t>
                </a:r>
                <a:endParaRPr/>
              </a:p>
            </p:txBody>
          </p:sp>
          <p:sp>
            <p:nvSpPr>
              <p:cNvPr id="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根据绩效评估结果，对控制活动进行调整和改进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提高控制活动的效果和效率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促进组织目标的实现和持续发展</a:t>
                </a:r>
                <a:endParaRPr/>
              </a:p>
            </p:txBody>
          </p:sp>
          <p:sp>
            <p:nvSpPr>
              <p:cNvPr id="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评价与控制绩效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https://d.book118.com/395013103100011112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控制的类型与过程——管理学马工程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2024-09-18T11:10:08.461</cp:lastPrinted>
  <dcterms:created xsi:type="dcterms:W3CDTF">2024-09-18T03:10:08Z</dcterms:created>
  <dcterms:modified xsi:type="dcterms:W3CDTF">2024-09-18T03:10:10Z</dcterms:modified>
</cp:coreProperties>
</file>