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2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25DD-0192-4645-A53B-91E30A9C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BC2C1-2A01-4540-A722-CAAE4207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4A89D-2D9F-49EE-9142-66A9E342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90D76-E478-4CD9-B90B-BA48D1B5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E6CD8-A509-43FB-93AC-1554D357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A5F6E-734E-480A-8C9F-69FE6B793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D2243-3E58-4A25-B4D4-ABAEE379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2CE1D-18F8-4D13-98E9-5F06456B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157FC-2CF8-4CA7-A532-1F11D6548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331FB-C625-4C25-998A-B0130F7A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C9A79-95A7-4C22-B853-C0B5DE5C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86" r:id="rId2"/>
    <p:sldLayoutId id="2147491887" r:id="rId3"/>
    <p:sldLayoutId id="2147491888" r:id="rId4"/>
    <p:sldLayoutId id="2147491889" r:id="rId5"/>
    <p:sldLayoutId id="2147491890" r:id="rId6"/>
    <p:sldLayoutId id="2147491891" r:id="rId7"/>
    <p:sldLayoutId id="2147491892" r:id="rId8"/>
    <p:sldLayoutId id="2147491893" r:id="rId9"/>
    <p:sldLayoutId id="2147491894" r:id="rId10"/>
    <p:sldLayoutId id="21474918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15" Type="http://schemas.openxmlformats.org/officeDocument/2006/relationships/tags" Target="../tags/tag427.xml" /><Relationship Id="rId16" Type="http://schemas.openxmlformats.org/officeDocument/2006/relationships/tags" Target="../tags/tag428.xml" /><Relationship Id="rId17" Type="http://schemas.openxmlformats.org/officeDocument/2006/relationships/tags" Target="../tags/tag429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8.xml" /><Relationship Id="rId11" Type="http://schemas.openxmlformats.org/officeDocument/2006/relationships/tags" Target="../tags/tag439.xml" /><Relationship Id="rId12" Type="http://schemas.openxmlformats.org/officeDocument/2006/relationships/tags" Target="../tags/tag440.xml" /><Relationship Id="rId13" Type="http://schemas.openxmlformats.org/officeDocument/2006/relationships/tags" Target="../tags/tag441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tags" Target="../tags/tag435.xml" /><Relationship Id="rId8" Type="http://schemas.openxmlformats.org/officeDocument/2006/relationships/tags" Target="../tags/tag436.xml" /><Relationship Id="rId9" Type="http://schemas.openxmlformats.org/officeDocument/2006/relationships/tags" Target="../tags/tag4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7.xml" /><Relationship Id="rId11" Type="http://schemas.openxmlformats.org/officeDocument/2006/relationships/tags" Target="../tags/tag458.xml" /><Relationship Id="rId12" Type="http://schemas.openxmlformats.org/officeDocument/2006/relationships/tags" Target="../tags/tag459.xml" /><Relationship Id="rId13" Type="http://schemas.openxmlformats.org/officeDocument/2006/relationships/tags" Target="../tags/tag460.xml" /><Relationship Id="rId14" Type="http://schemas.openxmlformats.org/officeDocument/2006/relationships/tags" Target="../tags/tag461.xml" /><Relationship Id="rId15" Type="http://schemas.openxmlformats.org/officeDocument/2006/relationships/tags" Target="../tags/tag462.xml" /><Relationship Id="rId16" Type="http://schemas.openxmlformats.org/officeDocument/2006/relationships/tags" Target="../tags/tag463.xml" /><Relationship Id="rId17" Type="http://schemas.openxmlformats.org/officeDocument/2006/relationships/tags" Target="../tags/tag464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tags" Target="../tags/tag454.xml" /><Relationship Id="rId8" Type="http://schemas.openxmlformats.org/officeDocument/2006/relationships/tags" Target="../tags/tag455.xml" /><Relationship Id="rId9" Type="http://schemas.openxmlformats.org/officeDocument/2006/relationships/tags" Target="../tags/tag4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3.xml" /><Relationship Id="rId11" Type="http://schemas.openxmlformats.org/officeDocument/2006/relationships/tags" Target="../tags/tag474.xml" /><Relationship Id="rId12" Type="http://schemas.openxmlformats.org/officeDocument/2006/relationships/tags" Target="../tags/tag475.xml" /><Relationship Id="rId13" Type="http://schemas.openxmlformats.org/officeDocument/2006/relationships/tags" Target="../tags/tag476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tags" Target="../tags/tag470.xml" /><Relationship Id="rId8" Type="http://schemas.openxmlformats.org/officeDocument/2006/relationships/tags" Target="../tags/tag471.xml" /><Relationship Id="rId9" Type="http://schemas.openxmlformats.org/officeDocument/2006/relationships/tags" Target="../tags/tag4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8.xml" /><Relationship Id="rId11" Type="http://schemas.openxmlformats.org/officeDocument/2006/relationships/tags" Target="../tags/tag489.xml" /><Relationship Id="rId12" Type="http://schemas.openxmlformats.org/officeDocument/2006/relationships/tags" Target="../tags/tag490.xml" /><Relationship Id="rId13" Type="http://schemas.openxmlformats.org/officeDocument/2006/relationships/tags" Target="../tags/tag491.xml" /><Relationship Id="rId14" Type="http://schemas.openxmlformats.org/officeDocument/2006/relationships/tags" Target="../tags/tag492.xml" /><Relationship Id="rId15" Type="http://schemas.openxmlformats.org/officeDocument/2006/relationships/tags" Target="../tags/tag493.xml" /><Relationship Id="rId16" Type="http://schemas.openxmlformats.org/officeDocument/2006/relationships/tags" Target="../tags/tag494.xml" /><Relationship Id="rId17" Type="http://schemas.openxmlformats.org/officeDocument/2006/relationships/tags" Target="../tags/tag495.xml" /><Relationship Id="rId18" Type="http://schemas.openxmlformats.org/officeDocument/2006/relationships/tags" Target="../tags/tag496.xml" /><Relationship Id="rId19" Type="http://schemas.openxmlformats.org/officeDocument/2006/relationships/tags" Target="../tags/tag497.xml" /><Relationship Id="rId2" Type="http://schemas.openxmlformats.org/officeDocument/2006/relationships/tags" Target="../tags/tag480.xml" /><Relationship Id="rId20" Type="http://schemas.openxmlformats.org/officeDocument/2006/relationships/tags" Target="../tags/tag498.xml" /><Relationship Id="rId21" Type="http://schemas.openxmlformats.org/officeDocument/2006/relationships/tags" Target="../tags/tag499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tags" Target="../tags/tag485.xml" /><Relationship Id="rId8" Type="http://schemas.openxmlformats.org/officeDocument/2006/relationships/tags" Target="../tags/tag486.xml" /><Relationship Id="rId9" Type="http://schemas.openxmlformats.org/officeDocument/2006/relationships/tags" Target="../tags/tag4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2.xml" /><Relationship Id="rId11" Type="http://schemas.openxmlformats.org/officeDocument/2006/relationships/tags" Target="../tags/tag513.xml" /><Relationship Id="rId12" Type="http://schemas.openxmlformats.org/officeDocument/2006/relationships/tags" Target="../tags/tag514.xml" /><Relationship Id="rId13" Type="http://schemas.openxmlformats.org/officeDocument/2006/relationships/tags" Target="../tags/tag515.xml" /><Relationship Id="rId14" Type="http://schemas.openxmlformats.org/officeDocument/2006/relationships/tags" Target="../tags/tag516.xml" /><Relationship Id="rId15" Type="http://schemas.openxmlformats.org/officeDocument/2006/relationships/tags" Target="../tags/tag517.xml" /><Relationship Id="rId16" Type="http://schemas.openxmlformats.org/officeDocument/2006/relationships/tags" Target="../tags/tag518.xml" /><Relationship Id="rId17" Type="http://schemas.openxmlformats.org/officeDocument/2006/relationships/tags" Target="../tags/tag519.xml" /><Relationship Id="rId2" Type="http://schemas.openxmlformats.org/officeDocument/2006/relationships/tags" Target="../tags/tag50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Relationship Id="rId7" Type="http://schemas.openxmlformats.org/officeDocument/2006/relationships/tags" Target="../tags/tag509.xml" /><Relationship Id="rId8" Type="http://schemas.openxmlformats.org/officeDocument/2006/relationships/tags" Target="../tags/tag510.xml" /><Relationship Id="rId9" Type="http://schemas.openxmlformats.org/officeDocument/2006/relationships/tags" Target="../tags/tag5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131101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操作手册的示例与案例分析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XX,XX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操作手册的编写目的和重要性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操作手册的内容和结构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操作手册的编写技巧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操作手册的审核与修订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操作手册的推广与培训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操作手册的实践应用与反馈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操作手册的编写目的和重要性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明确编写目的</a:t>
            </a:r>
            <a:endParaRPr lang="zh-CN" altLang="en-US"/>
          </a:p>
        </p:txBody>
      </p:sp>
      <p:sp>
        <p:nvSpPr>
          <p:cNvPr id="105040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操作手册是产品或服务的重要组成部分，可以增加用户对产品或服务的信任和忠诚度。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操作手册的编写目的是为了提供清晰、准确的操作指南，帮助用户快速了解和使用产品或服务。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编写操作手册可以减少用户在操作过程中的困惑和错误，提高工作效率和满意度。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编写操作手册还有助于企业建立良好的形象和口碑，提高品牌知名度和市场竞争力。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强调操作手册的重要性</a:t>
            </a:r>
            <a:endParaRPr lang="zh-CN" altLang="en-US"/>
          </a:p>
        </p:txBody>
      </p:sp>
      <p:sp>
        <p:nvSpPr>
          <p:cNvPr id="10504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8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提高工作效率：操作手册提供清晰的操作指南，避免员工在工作中犯错，从而提高工作效率。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降低培训成本：操作手册可以作为新员工的培训资料，降低企业的培训成本。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9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增强客户满意度：操作手册提供详细的操作步骤和注意事项，帮助客户更好地使用产品或服务，从而提高客户满意度。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9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保障安全：操作手册提供安全操作规程，提醒员工注意安全，避免事故发生。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4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操作手册的内容和结构</a:t>
            </a:r>
            <a:endParaRPr lang="zh-CN" altLang="en-US"/>
          </a:p>
        </p:txBody>
      </p:sp>
      <p:sp>
        <p:nvSpPr>
          <p:cNvPr id="105055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内容组织原则</a:t>
            </a:r>
            <a:endParaRPr lang="zh-CN" altLang="en-US"/>
          </a:p>
        </p:txBody>
      </p:sp>
      <p:sp>
        <p:nvSpPr>
          <p:cNvPr id="1050872" name="正文"/>
          <p:cNvSpPr txBox="1"/>
          <p:nvPr>
            <p:custDataLst>
              <p:tags r:id="rId2"/>
            </p:custDataLst>
          </p:nvPr>
        </p:nvSpPr>
        <p:spPr>
          <a:xfrm>
            <a:off x="2179184" y="1099950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清晰明了：操作手册的内容应简洁明了，避免使用过于专业的术语，以便用户能够快速理解。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4" name="正文"/>
          <p:cNvSpPr txBox="1"/>
          <p:nvPr>
            <p:custDataLst>
              <p:tags r:id="rId3"/>
            </p:custDataLst>
          </p:nvPr>
        </p:nvSpPr>
        <p:spPr>
          <a:xfrm>
            <a:off x="2179184" y="2447299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层次分明：操作手册的结构应层次分明，按照操作的逻辑顺序进行组织，使用户能够按照步骤顺利完成操作。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6" name="正文"/>
          <p:cNvSpPr txBox="1"/>
          <p:nvPr>
            <p:custDataLst>
              <p:tags r:id="rId4"/>
            </p:custDataLst>
          </p:nvPr>
        </p:nvSpPr>
        <p:spPr>
          <a:xfrm>
            <a:off x="2179184" y="379464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图文并茂：操作手册中应包含清晰的图表和图片，以直观的方式展示操作过程，帮助用户更好地理解。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8" name="正文"/>
          <p:cNvSpPr txBox="1"/>
          <p:nvPr>
            <p:custDataLst>
              <p:tags r:id="rId5"/>
            </p:custDataLst>
          </p:nvPr>
        </p:nvSpPr>
        <p:spPr>
          <a:xfrm>
            <a:off x="2179184" y="514199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示例丰富：操作手册中应包含丰富的示例，以便用户更好地理解操作过程和实际应用。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结构安排</a:t>
            </a:r>
            <a:endParaRPr lang="zh-CN" altLang="en-US"/>
          </a:p>
        </p:txBody>
      </p:sp>
      <p:sp>
        <p:nvSpPr>
          <p:cNvPr id="1050924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26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2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0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操作手册的段落结构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2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6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8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操作手册的目录结构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0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2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4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6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操作手册的章节安排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8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0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4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操作手册的图表和插图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示例与说明</a:t>
            </a:r>
            <a:endParaRPr lang="zh-CN" altLang="en-US"/>
          </a:p>
        </p:txBody>
      </p:sp>
      <p:sp>
        <p:nvSpPr>
          <p:cNvPr id="1051000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02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04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示例：操作手册的封面设计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006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08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10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示例：操作手册的目录结构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012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14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16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说明：操作手册的内容编写规范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018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20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22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说明：操作手册的排版布局要求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6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操作手册的编写技巧</a:t>
            </a:r>
            <a:endParaRPr lang="zh-CN" altLang="en-US"/>
          </a:p>
        </p:txBody>
      </p:sp>
      <p:sp>
        <p:nvSpPr>
          <p:cNvPr id="105106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使用简洁明了的语言</a:t>
            </a:r>
            <a:endParaRPr lang="zh-CN" altLang="en-US"/>
          </a:p>
        </p:txBody>
      </p:sp>
      <p:sp>
        <p:nvSpPr>
          <p:cNvPr id="10513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避免使用专业术语，用简单易懂的词汇描述操作步骤。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使用动词和名词，少用形容词和副词。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避免使用长句和复杂句式，保持句子简短易懂。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每个步骤尽量不超过10个字，保持简洁明了。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图文并茂，易于理解</a:t>
            </a:r>
            <a:endParaRPr lang="zh-CN" altLang="en-US"/>
          </a:p>
        </p:txBody>
      </p:sp>
      <p:sp>
        <p:nvSpPr>
          <p:cNvPr id="1051474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图文并茂：使用图表、图片等形式辅助文字说明，提高可读性和理解度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6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易于理解：避免使用过于专业的术语，尽量使用简单明了的语言，让用户能够快速理解操作步骤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详细步骤：对每个操作步骤进行详细描述，确保用户能够按照步骤顺利完成操作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示例说明：通过具体的示例来解释操作步骤，让用户更好地理解操作过程和效果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示例和案例分析的作用</a:t>
            </a:r>
            <a:endParaRPr lang="zh-CN" altLang="en-US"/>
          </a:p>
        </p:txBody>
      </p:sp>
      <p:sp>
        <p:nvSpPr>
          <p:cNvPr id="105152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增强说服力：通过实际案例的展示，让用户更加信任操作手册的可靠性和实用性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3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示例：提供具体操作步骤，帮助用户更好地理解操作过程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案例分析：通过实际案例的解析，帮助用户理解操作手册的编写技巧和注意事项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指导实践：通过案例分析，指导用户在实践中更好地应用操作手册的编写技巧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https://d.book118.com/395013110111011104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4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Wingdings</vt:lpstr>
      <vt:lpstr>宋体</vt:lpstr>
      <vt:lpstr>Office Theme</vt:lpstr>
      <vt:lpstr>操作手册的示例与案例分析</vt:lpstr>
      <vt:lpstr>目录</vt:lpstr>
      <vt:lpstr>操作手册的编写目的和重要性</vt:lpstr>
      <vt:lpstr>明确编写目的</vt:lpstr>
      <vt:lpstr>强调操作手册的重要性</vt:lpstr>
      <vt:lpstr>操作手册的内容和结构</vt:lpstr>
      <vt:lpstr>内容组织原则</vt:lpstr>
      <vt:lpstr>结构安排</vt:lpstr>
      <vt:lpstr>示例与说明</vt:lpstr>
      <vt:lpstr>操作手册的编写技巧</vt:lpstr>
      <vt:lpstr>使用简洁明了的语言</vt:lpstr>
      <vt:lpstr>图文并茂，易于理解</vt:lpstr>
      <vt:lpstr>示例和案例分析的作用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2024-09-14T00:19:26.472</cp:lastPrinted>
  <dcterms:created xsi:type="dcterms:W3CDTF">2024-09-13T16:19:26Z</dcterms:created>
  <dcterms:modified xsi:type="dcterms:W3CDTF">2024-09-13T16:19:29Z</dcterms:modified>
</cp:coreProperties>
</file>