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76772-AC40-427A-AC5F-1C6EB6AE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B1676-1A60-45A9-B67B-7EAB5777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03FAB-6FA1-46AF-BAB6-E42A7ACCB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23DA8-68F2-4FF8-A637-5906C4D0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7B578-A439-4C54-92EA-C0D7ABAED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7BE44-BFF0-4148-9672-AE7E2604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A754C-EDED-48DF-865B-B506EEE5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ECDE3-431C-4530-93D3-6525EE68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75A31-6395-44BB-B784-4CEDAAAD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5CF15-1827-41CC-85D5-DAD87347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86311-0C5A-4755-ADD4-1A04161F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13112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心理健康亲子游戏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亲子游戏类型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游戏对心理健康的益处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游戏实施建议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通过亲子游戏，家长和孩子可以建立更亲密的关系，增强彼此之间的信任和沟通。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促进亲子关系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提高孩子心理素质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培养家长教育能力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亲子游戏可以帮助孩子发展自信心、沟通技巧、团队协作等心理素质，提高其社会适应能力。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通过与孩子的互动，家长可以学习如何更好地理解和支持孩子，提高自己的教育能力。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20" b="141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亲子游戏的意义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亲子游戏可以成为家庭成员之间互动的桥梁，增强家庭凝聚力，营造和谐的家庭氛围。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促进孩子全面发展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通过不同类型的亲子游戏，可以促进孩子在认知、语言、运动、情感等方面的全面发展。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提升家长和孩子的幸福感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亲子游戏可以带来积极的情感体验，提升家长和孩子的幸福感和满足感。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亲子游戏类型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拼图游戏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通过拼图游戏可以锻炼孩子的观察力、手眼协调能力以及解决问题的能力。家长可以和孩子一起挑选适合年龄的拼图，从简单到复杂，逐渐提高难度。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猜谜语游戏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通过猜谜语游戏可以激发孩子的想象力和语言表达能力。家长可以让孩子回答谜面的问题，也可以让孩子自己出谜面让家长来猜。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智力游戏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8" r="11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跳绳游戏可以锻炼孩子的身体协调能力和耐力。家长可以和孩子一起跳绳，或者进行跳绳比赛，增加游戏的趣味性。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通过户外探险游戏可以让孩子接触大自然，锻炼孩子的勇气和探索精神。家长可以带孩子去公园或者附近的山区，进行寻宝、徒步等活动。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运动游戏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户外探险游戏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跳绳游戏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通过角色扮演游戏可以增进孩子对不同角色的理解，提高孩子的共情能力。家长可以和孩子一起扮演不同的角色，模拟生活中的场景进行对话和互动。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通过写感恩日记游戏可以让孩子学会感恩，培养积极的心态。家长可以和孩子一起写感恩日记，记录生活中值得感激的事情，分享彼此的感受。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感恩日记游戏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情感游戏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游戏对心理健康的益处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通过游戏中的任务和挑战，可以帮助孩子提高注意力和专注力，培养良好的学习习惯。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促进注意力集中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游戏中的反复练习和回忆，有助于孩子提高记忆力和信息处理能力。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增强记忆力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游戏中的开放式问题和情境，可以激发孩子的想象力和创造力，培养解决问题的能力。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激发创造力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提高认知能力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https://d.book118.com/395013112120011121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2024-09-24T07:36:01.576</cp:lastPrinted>
  <dcterms:created xsi:type="dcterms:W3CDTF">2024-09-23T23:36:01Z</dcterms:created>
  <dcterms:modified xsi:type="dcterms:W3CDTF">2024-09-23T23:36:03Z</dcterms:modified>
</cp:coreProperties>
</file>